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7" r:id="rId5"/>
  </p:sldIdLst>
  <p:sldSz cx="42803763" cy="30275213"/>
  <p:notesSz cx="6858000" cy="9144000"/>
  <p:defaultTextStyle>
    <a:defPPr>
      <a:defRPr lang="en-US"/>
    </a:defPPr>
    <a:lvl1pPr marL="0" algn="l" defTabSz="2139604" rtl="0" eaLnBrk="1" latinLnBrk="0" hangingPunct="1">
      <a:defRPr sz="8478" kern="1200">
        <a:solidFill>
          <a:schemeClr val="tx1"/>
        </a:solidFill>
        <a:latin typeface="+mn-lt"/>
        <a:ea typeface="+mn-ea"/>
        <a:cs typeface="+mn-cs"/>
      </a:defRPr>
    </a:lvl1pPr>
    <a:lvl2pPr marL="2139604" algn="l" defTabSz="2139604" rtl="0" eaLnBrk="1" latinLnBrk="0" hangingPunct="1">
      <a:defRPr sz="8478" kern="1200">
        <a:solidFill>
          <a:schemeClr val="tx1"/>
        </a:solidFill>
        <a:latin typeface="+mn-lt"/>
        <a:ea typeface="+mn-ea"/>
        <a:cs typeface="+mn-cs"/>
      </a:defRPr>
    </a:lvl2pPr>
    <a:lvl3pPr marL="4279207" algn="l" defTabSz="2139604" rtl="0" eaLnBrk="1" latinLnBrk="0" hangingPunct="1">
      <a:defRPr sz="8478" kern="1200">
        <a:solidFill>
          <a:schemeClr val="tx1"/>
        </a:solidFill>
        <a:latin typeface="+mn-lt"/>
        <a:ea typeface="+mn-ea"/>
        <a:cs typeface="+mn-cs"/>
      </a:defRPr>
    </a:lvl3pPr>
    <a:lvl4pPr marL="6418811" algn="l" defTabSz="2139604" rtl="0" eaLnBrk="1" latinLnBrk="0" hangingPunct="1">
      <a:defRPr sz="8478" kern="1200">
        <a:solidFill>
          <a:schemeClr val="tx1"/>
        </a:solidFill>
        <a:latin typeface="+mn-lt"/>
        <a:ea typeface="+mn-ea"/>
        <a:cs typeface="+mn-cs"/>
      </a:defRPr>
    </a:lvl4pPr>
    <a:lvl5pPr marL="8558414" algn="l" defTabSz="2139604" rtl="0" eaLnBrk="1" latinLnBrk="0" hangingPunct="1">
      <a:defRPr sz="8478" kern="1200">
        <a:solidFill>
          <a:schemeClr val="tx1"/>
        </a:solidFill>
        <a:latin typeface="+mn-lt"/>
        <a:ea typeface="+mn-ea"/>
        <a:cs typeface="+mn-cs"/>
      </a:defRPr>
    </a:lvl5pPr>
    <a:lvl6pPr marL="10698019" algn="l" defTabSz="2139604" rtl="0" eaLnBrk="1" latinLnBrk="0" hangingPunct="1">
      <a:defRPr sz="8478" kern="1200">
        <a:solidFill>
          <a:schemeClr val="tx1"/>
        </a:solidFill>
        <a:latin typeface="+mn-lt"/>
        <a:ea typeface="+mn-ea"/>
        <a:cs typeface="+mn-cs"/>
      </a:defRPr>
    </a:lvl6pPr>
    <a:lvl7pPr marL="12837622" algn="l" defTabSz="2139604" rtl="0" eaLnBrk="1" latinLnBrk="0" hangingPunct="1">
      <a:defRPr sz="8478" kern="1200">
        <a:solidFill>
          <a:schemeClr val="tx1"/>
        </a:solidFill>
        <a:latin typeface="+mn-lt"/>
        <a:ea typeface="+mn-ea"/>
        <a:cs typeface="+mn-cs"/>
      </a:defRPr>
    </a:lvl7pPr>
    <a:lvl8pPr marL="14977226" algn="l" defTabSz="2139604" rtl="0" eaLnBrk="1" latinLnBrk="0" hangingPunct="1">
      <a:defRPr sz="8478" kern="1200">
        <a:solidFill>
          <a:schemeClr val="tx1"/>
        </a:solidFill>
        <a:latin typeface="+mn-lt"/>
        <a:ea typeface="+mn-ea"/>
        <a:cs typeface="+mn-cs"/>
      </a:defRPr>
    </a:lvl8pPr>
    <a:lvl9pPr marL="17116830" algn="l" defTabSz="2139604" rtl="0" eaLnBrk="1" latinLnBrk="0" hangingPunct="1">
      <a:defRPr sz="84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6" userDrawn="1">
          <p15:clr>
            <a:srgbClr val="A4A3A4"/>
          </p15:clr>
        </p15:guide>
        <p15:guide id="2" orient="horz" pos="16915" userDrawn="1">
          <p15:clr>
            <a:srgbClr val="A4A3A4"/>
          </p15:clr>
        </p15:guide>
        <p15:guide id="3" orient="horz" pos="4137" userDrawn="1">
          <p15:clr>
            <a:srgbClr val="A4A3A4"/>
          </p15:clr>
        </p15:guide>
        <p15:guide id="4" orient="horz" pos="1665" userDrawn="1">
          <p15:clr>
            <a:srgbClr val="A4A3A4"/>
          </p15:clr>
        </p15:guide>
        <p15:guide id="5" orient="horz" pos="17254" userDrawn="1">
          <p15:clr>
            <a:srgbClr val="A4A3A4"/>
          </p15:clr>
        </p15:guide>
        <p15:guide id="6" pos="7199" userDrawn="1">
          <p15:clr>
            <a:srgbClr val="A4A3A4"/>
          </p15:clr>
        </p15:guide>
        <p15:guide id="7" pos="20327" userDrawn="1">
          <p15:clr>
            <a:srgbClr val="A4A3A4"/>
          </p15:clr>
        </p15:guide>
        <p15:guide id="8" pos="26339" userDrawn="1">
          <p15:clr>
            <a:srgbClr val="A4A3A4"/>
          </p15:clr>
        </p15:guide>
        <p15:guide id="9" pos="13752" userDrawn="1">
          <p15:clr>
            <a:srgbClr val="A4A3A4"/>
          </p15:clr>
        </p15:guide>
        <p15:guide id="10" pos="624" userDrawn="1">
          <p15:clr>
            <a:srgbClr val="A4A3A4"/>
          </p15:clr>
        </p15:guide>
        <p15:guide id="11" pos="6636" userDrawn="1">
          <p15:clr>
            <a:srgbClr val="A4A3A4"/>
          </p15:clr>
        </p15:guide>
        <p15:guide id="12" pos="13211" userDrawn="1">
          <p15:clr>
            <a:srgbClr val="A4A3A4"/>
          </p15:clr>
        </p15:guide>
        <p15:guide id="13" pos="1976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aura Long" initials="LL" lastIdx="5" clrIdx="6">
    <p:extLst>
      <p:ext uri="{19B8F6BF-5375-455C-9EA6-DF929625EA0E}">
        <p15:presenceInfo xmlns:p15="http://schemas.microsoft.com/office/powerpoint/2012/main" userId="S::LSmith@fhi360.org::d9b4bc76-08dd-475e-afc6-02e468f5756d" providerId="AD"/>
      </p:ext>
    </p:extLst>
  </p:cmAuthor>
  <p:cmAuthor id="1" name="Rachel Scheckter" initials="RS" lastIdx="7" clrIdx="0">
    <p:extLst>
      <p:ext uri="{19B8F6BF-5375-455C-9EA6-DF929625EA0E}">
        <p15:presenceInfo xmlns:p15="http://schemas.microsoft.com/office/powerpoint/2012/main" userId="Rachel Scheckter" providerId="None"/>
      </p:ext>
    </p:extLst>
  </p:cmAuthor>
  <p:cmAuthor id="2" name="Lisa Levy" initials="LL" lastIdx="1" clrIdx="1">
    <p:extLst>
      <p:ext uri="{19B8F6BF-5375-455C-9EA6-DF929625EA0E}">
        <p15:presenceInfo xmlns:p15="http://schemas.microsoft.com/office/powerpoint/2012/main" userId="Lisa Levy" providerId="None"/>
      </p:ext>
    </p:extLst>
  </p:cmAuthor>
  <p:cmAuthor id="3" name="Lisa Levy" initials="LL [2]" lastIdx="3" clrIdx="2">
    <p:extLst>
      <p:ext uri="{19B8F6BF-5375-455C-9EA6-DF929625EA0E}">
        <p15:presenceInfo xmlns:p15="http://schemas.microsoft.com/office/powerpoint/2012/main" userId="S::llevy@fhi360.org::7fe64571-fc8b-482c-9765-e24e49e35243" providerId="AD"/>
      </p:ext>
    </p:extLst>
  </p:cmAuthor>
  <p:cmAuthor id="4" name="Nicole Montañez" initials="NM" lastIdx="1" clrIdx="3">
    <p:extLst>
      <p:ext uri="{19B8F6BF-5375-455C-9EA6-DF929625EA0E}">
        <p15:presenceInfo xmlns:p15="http://schemas.microsoft.com/office/powerpoint/2012/main" userId="S::nmontanez@fhi360.org::85127d88-53e5-41f7-bf3a-ce26e2677f38" providerId="AD"/>
      </p:ext>
    </p:extLst>
  </p:cmAuthor>
  <p:cmAuthor id="5" name="Sarah Buisson" initials="SB" lastIdx="4" clrIdx="4">
    <p:extLst>
      <p:ext uri="{19B8F6BF-5375-455C-9EA6-DF929625EA0E}">
        <p15:presenceInfo xmlns:p15="http://schemas.microsoft.com/office/powerpoint/2012/main" userId="S::sbuisson@fhi360.org::41fb958c-5da8-40eb-b170-f07cfbf71c9d" providerId="AD"/>
      </p:ext>
    </p:extLst>
  </p:cmAuthor>
  <p:cmAuthor id="6" name="Katie McCarthy" initials="KM" lastIdx="11" clrIdx="5">
    <p:extLst>
      <p:ext uri="{19B8F6BF-5375-455C-9EA6-DF929625EA0E}">
        <p15:presenceInfo xmlns:p15="http://schemas.microsoft.com/office/powerpoint/2012/main" userId="S::KMcCarthy@fhi360.org::61aff1c9-6820-47db-9efa-4d45c508a1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CC6"/>
    <a:srgbClr val="6A2977"/>
    <a:srgbClr val="44646C"/>
    <a:srgbClr val="8CB94B"/>
    <a:srgbClr val="60446C"/>
    <a:srgbClr val="0D97BE"/>
    <a:srgbClr val="FFFFFF"/>
    <a:srgbClr val="5494BC"/>
    <a:srgbClr val="139EAF"/>
    <a:srgbClr val="1720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6DC600-FF38-4FBE-9567-1BAE90D0F896}" v="3" dt="2020-12-14T16:40:26.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4" d="100"/>
          <a:sy n="54" d="100"/>
        </p:scale>
        <p:origin x="-2328" y="-5478"/>
      </p:cViewPr>
      <p:guideLst>
        <p:guide orient="horz" pos="176"/>
        <p:guide orient="horz" pos="16915"/>
        <p:guide orient="horz" pos="4137"/>
        <p:guide orient="horz" pos="1665"/>
        <p:guide orient="horz" pos="17254"/>
        <p:guide pos="7199"/>
        <p:guide pos="20327"/>
        <p:guide pos="26339"/>
        <p:guide pos="13752"/>
        <p:guide pos="624"/>
        <p:guide pos="6636"/>
        <p:guide pos="13211"/>
        <p:guide pos="1976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Long" userId="d9b4bc76-08dd-475e-afc6-02e468f5756d" providerId="ADAL" clId="{6B6DC600-FF38-4FBE-9567-1BAE90D0F896}"/>
    <pc:docChg chg="undo custSel modSld modMainMaster">
      <pc:chgData name="Laura Long" userId="d9b4bc76-08dd-475e-afc6-02e468f5756d" providerId="ADAL" clId="{6B6DC600-FF38-4FBE-9567-1BAE90D0F896}" dt="2020-12-14T16:41:03.952" v="19" actId="20577"/>
      <pc:docMkLst>
        <pc:docMk/>
      </pc:docMkLst>
      <pc:sldChg chg="addSp modSp mod delCm">
        <pc:chgData name="Laura Long" userId="d9b4bc76-08dd-475e-afc6-02e468f5756d" providerId="ADAL" clId="{6B6DC600-FF38-4FBE-9567-1BAE90D0F896}" dt="2020-12-14T16:41:03.952" v="19" actId="20577"/>
        <pc:sldMkLst>
          <pc:docMk/>
          <pc:sldMk cId="0" sldId="257"/>
        </pc:sldMkLst>
        <pc:spChg chg="add mod">
          <ac:chgData name="Laura Long" userId="d9b4bc76-08dd-475e-afc6-02e468f5756d" providerId="ADAL" clId="{6B6DC600-FF38-4FBE-9567-1BAE90D0F896}" dt="2020-12-14T16:41:03.952" v="19" actId="20577"/>
          <ac:spMkLst>
            <pc:docMk/>
            <pc:sldMk cId="0" sldId="257"/>
            <ac:spMk id="36" creationId="{EBFCF0C0-D3EE-4890-AF33-C12C5727B180}"/>
          </ac:spMkLst>
        </pc:spChg>
        <pc:spChg chg="mod">
          <ac:chgData name="Laura Long" userId="d9b4bc76-08dd-475e-afc6-02e468f5756d" providerId="ADAL" clId="{6B6DC600-FF38-4FBE-9567-1BAE90D0F896}" dt="2020-12-04T16:39:57.512" v="15" actId="404"/>
          <ac:spMkLst>
            <pc:docMk/>
            <pc:sldMk cId="0" sldId="257"/>
            <ac:spMk id="56" creationId="{00000000-0000-0000-0000-000000000000}"/>
          </ac:spMkLst>
        </pc:spChg>
      </pc:sldChg>
      <pc:sldMasterChg chg="modSldLayout">
        <pc:chgData name="Laura Long" userId="d9b4bc76-08dd-475e-afc6-02e468f5756d" providerId="ADAL" clId="{6B6DC600-FF38-4FBE-9567-1BAE90D0F896}" dt="2020-12-04T16:13:51.587" v="3" actId="478"/>
        <pc:sldMasterMkLst>
          <pc:docMk/>
          <pc:sldMasterMk cId="0" sldId="2147483648"/>
        </pc:sldMasterMkLst>
        <pc:sldLayoutChg chg="delSp mod">
          <pc:chgData name="Laura Long" userId="d9b4bc76-08dd-475e-afc6-02e468f5756d" providerId="ADAL" clId="{6B6DC600-FF38-4FBE-9567-1BAE90D0F896}" dt="2020-12-04T16:13:51.587" v="3" actId="478"/>
          <pc:sldLayoutMkLst>
            <pc:docMk/>
            <pc:sldMasterMk cId="0" sldId="2147483648"/>
            <pc:sldLayoutMk cId="0" sldId="2147483650"/>
          </pc:sldLayoutMkLst>
          <pc:spChg chg="del">
            <ac:chgData name="Laura Long" userId="d9b4bc76-08dd-475e-afc6-02e468f5756d" providerId="ADAL" clId="{6B6DC600-FF38-4FBE-9567-1BAE90D0F896}" dt="2020-12-04T16:13:51.587" v="3" actId="478"/>
            <ac:spMkLst>
              <pc:docMk/>
              <pc:sldMasterMk cId="0" sldId="2147483648"/>
              <pc:sldLayoutMk cId="0" sldId="2147483650"/>
              <ac:spMk id="3" creationId="{6624AEA3-C804-4F52-A138-85E9FB5BCE91}"/>
            </ac:spMkLst>
          </pc:spChg>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5.8727410230508238E-2"/>
          <c:w val="0.76107354722115195"/>
          <c:h val="0.9412725897694918"/>
        </c:manualLayout>
      </c:layout>
      <c:barChart>
        <c:barDir val="col"/>
        <c:grouping val="clustered"/>
        <c:varyColors val="0"/>
        <c:ser>
          <c:idx val="0"/>
          <c:order val="0"/>
          <c:tx>
            <c:strRef>
              <c:f>Sheet1!$B$1</c:f>
              <c:strCache>
                <c:ptCount val="1"/>
                <c:pt idx="0">
                  <c:v>ARM 1</c:v>
                </c:pt>
              </c:strCache>
            </c:strRef>
          </c:tx>
          <c:spPr>
            <a:solidFill>
              <a:srgbClr val="6A2977"/>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AF0A-4498-8470-DB04B38E9A29}"/>
            </c:ext>
          </c:extLst>
        </c:ser>
        <c:ser>
          <c:idx val="1"/>
          <c:order val="1"/>
          <c:tx>
            <c:strRef>
              <c:f>Sheet1!$C$1</c:f>
              <c:strCache>
                <c:ptCount val="1"/>
                <c:pt idx="0">
                  <c:v>ARM 2</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AF0A-4498-8470-DB04B38E9A29}"/>
            </c:ext>
          </c:extLst>
        </c:ser>
        <c:ser>
          <c:idx val="2"/>
          <c:order val="2"/>
          <c:tx>
            <c:strRef>
              <c:f>Sheet1!$D$1</c:f>
              <c:strCache>
                <c:ptCount val="1"/>
                <c:pt idx="0">
                  <c:v>ARM 3</c:v>
                </c:pt>
              </c:strCache>
            </c:strRef>
          </c:tx>
          <c:spPr>
            <a:solidFill>
              <a:srgbClr val="8CB94B"/>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AF0A-4498-8470-DB04B38E9A29}"/>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8087263031449938"/>
          <c:y val="8.7992745882670448E-2"/>
          <c:w val="0.18107570268930503"/>
          <c:h val="0.88798240447757615"/>
        </c:manualLayout>
      </c:layout>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8DD1-4F27-BC7F-F10D65824C11}"/>
            </c:ext>
          </c:extLst>
        </c:ser>
        <c:ser>
          <c:idx val="1"/>
          <c:order val="1"/>
          <c:tx>
            <c:strRef>
              <c:f>Sheet1!$C$1</c:f>
              <c:strCache>
                <c:ptCount val="1"/>
                <c:pt idx="0">
                  <c:v>Drug 2</c:v>
                </c:pt>
              </c:strCache>
            </c:strRef>
          </c:tx>
          <c:spPr>
            <a:ln w="28575" cap="rnd">
              <a:solidFill>
                <a:srgbClr val="0D97BE"/>
              </a:solidFill>
              <a:round/>
            </a:ln>
            <a:effectLst/>
          </c:spPr>
          <c:marker>
            <c:symbol val="circle"/>
            <c:size val="5"/>
            <c:spPr>
              <a:solidFill>
                <a:schemeClr val="accent2"/>
              </a:solidFill>
              <a:ln w="9525">
                <a:solidFill>
                  <a:schemeClr val="accent2"/>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8DD1-4F27-BC7F-F10D65824C11}"/>
            </c:ext>
          </c:extLst>
        </c:ser>
        <c:ser>
          <c:idx val="2"/>
          <c:order val="2"/>
          <c:tx>
            <c:strRef>
              <c:f>Sheet1!$D$1</c:f>
              <c:strCache>
                <c:ptCount val="1"/>
                <c:pt idx="0">
                  <c:v>Drug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8DD1-4F27-BC7F-F10D65824C11}"/>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a:t>Title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44646C"/>
              </a:solidFill>
              <a:ln w="19050">
                <a:solidFill>
                  <a:schemeClr val="lt1"/>
                </a:solidFill>
              </a:ln>
              <a:effectLst/>
            </c:spPr>
            <c:extLst>
              <c:ext xmlns:c16="http://schemas.microsoft.com/office/drawing/2014/chart" uri="{C3380CC4-5D6E-409C-BE32-E72D297353CC}">
                <c16:uniqueId val="{00000002-920C-41E0-8FAC-0F22D255E75A}"/>
              </c:ext>
            </c:extLst>
          </c:dPt>
          <c:dPt>
            <c:idx val="1"/>
            <c:bubble3D val="0"/>
            <c:spPr>
              <a:solidFill>
                <a:srgbClr val="6A2977"/>
              </a:solidFill>
              <a:ln w="19050">
                <a:solidFill>
                  <a:schemeClr val="lt1"/>
                </a:solidFill>
              </a:ln>
              <a:effectLst/>
            </c:spPr>
            <c:extLst>
              <c:ext xmlns:c16="http://schemas.microsoft.com/office/drawing/2014/chart" uri="{C3380CC4-5D6E-409C-BE32-E72D297353CC}">
                <c16:uniqueId val="{00000003-920C-41E0-8FAC-0F22D255E75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662C-47AE-9566-F89A7B672E0A}"/>
              </c:ext>
            </c:extLst>
          </c:dPt>
          <c:dPt>
            <c:idx val="3"/>
            <c:bubble3D val="0"/>
            <c:spPr>
              <a:solidFill>
                <a:srgbClr val="4BACC6"/>
              </a:solidFill>
              <a:ln w="19050">
                <a:solidFill>
                  <a:schemeClr val="lt1"/>
                </a:solidFill>
              </a:ln>
              <a:effectLst/>
            </c:spPr>
            <c:extLst>
              <c:ext xmlns:c16="http://schemas.microsoft.com/office/drawing/2014/chart" uri="{C3380CC4-5D6E-409C-BE32-E72D297353CC}">
                <c16:uniqueId val="{00000004-920C-41E0-8FAC-0F22D255E75A}"/>
              </c:ext>
            </c:extLst>
          </c:dPt>
          <c:cat>
            <c:strRef>
              <c:f>Sheet1!$A$2:$A$5</c:f>
              <c:strCache>
                <c:ptCount val="4"/>
                <c:pt idx="0">
                  <c:v>Item 1</c:v>
                </c:pt>
                <c:pt idx="1">
                  <c:v>Item 2</c:v>
                </c:pt>
                <c:pt idx="2">
                  <c:v>Item 3</c:v>
                </c:pt>
                <c:pt idx="3">
                  <c:v>Item 4</c:v>
                </c:pt>
              </c:strCache>
            </c:strRef>
          </c:cat>
          <c:val>
            <c:numRef>
              <c:f>Sheet1!$B$2:$B$5</c:f>
              <c:numCache>
                <c:formatCode>General</c:formatCode>
                <c:ptCount val="4"/>
                <c:pt idx="0">
                  <c:v>8.1999999999999993</c:v>
                </c:pt>
                <c:pt idx="1">
                  <c:v>3.2</c:v>
                </c:pt>
                <c:pt idx="2">
                  <c:v>1.4</c:v>
                </c:pt>
                <c:pt idx="3">
                  <c:v>1.2</c:v>
                </c:pt>
              </c:numCache>
            </c:numRef>
          </c:val>
          <c:extLst>
            <c:ext xmlns:c16="http://schemas.microsoft.com/office/drawing/2014/chart" uri="{C3380CC4-5D6E-409C-BE32-E72D297353CC}">
              <c16:uniqueId val="{00000000-920C-41E0-8FAC-0F22D255E75A}"/>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0.8104975846708854"/>
          <c:y val="1.4214161780628011E-2"/>
          <c:w val="0.17965487412761627"/>
          <c:h val="0.8861657758892866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794F3-5EDB-B048-965B-D82E0C45E4D7}" type="datetimeFigureOut">
              <a:rPr lang="en-US" smtClean="0"/>
              <a:pPr/>
              <a:t>12/14/2020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198DED-9713-BA49-B958-19DC7B9983AF}" type="slidenum">
              <a:rPr lang="en-US" smtClean="0"/>
              <a:pPr/>
              <a:t>‹#›</a:t>
            </a:fld>
            <a:endParaRPr lang="en-US"/>
          </a:p>
        </p:txBody>
      </p:sp>
    </p:spTree>
    <p:extLst>
      <p:ext uri="{BB962C8B-B14F-4D97-AF65-F5344CB8AC3E}">
        <p14:creationId xmlns:p14="http://schemas.microsoft.com/office/powerpoint/2010/main" val="389442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A7A8D7-B360-B247-BB81-E552E8C1861D}" type="datetimeFigureOut">
              <a:rPr lang="en-US" smtClean="0"/>
              <a:pPr/>
              <a:t>12/14/2020</a:t>
            </a:fld>
            <a:endParaRPr lang="en-US"/>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2192C-2113-E443-97EA-A0152372E512}" type="slidenum">
              <a:rPr lang="en-US" smtClean="0"/>
              <a:pPr/>
              <a:t>‹#›</a:t>
            </a:fld>
            <a:endParaRPr lang="en-US"/>
          </a:p>
        </p:txBody>
      </p:sp>
    </p:spTree>
    <p:extLst>
      <p:ext uri="{BB962C8B-B14F-4D97-AF65-F5344CB8AC3E}">
        <p14:creationId xmlns:p14="http://schemas.microsoft.com/office/powerpoint/2010/main" val="1257363955"/>
      </p:ext>
    </p:extLst>
  </p:cSld>
  <p:clrMap bg1="lt1" tx1="dk1" bg2="lt2" tx2="dk2" accent1="accent1" accent2="accent2" accent3="accent3" accent4="accent4" accent5="accent5" accent6="accent6" hlink="hlink" folHlink="folHlink"/>
  <p:notesStyle>
    <a:lvl1pPr marL="0" algn="l" defTabSz="2139604" rtl="0" eaLnBrk="1" latinLnBrk="0" hangingPunct="1">
      <a:defRPr sz="5604" kern="1200">
        <a:solidFill>
          <a:schemeClr val="tx1"/>
        </a:solidFill>
        <a:latin typeface="+mn-lt"/>
        <a:ea typeface="+mn-ea"/>
        <a:cs typeface="+mn-cs"/>
      </a:defRPr>
    </a:lvl1pPr>
    <a:lvl2pPr marL="2139604" algn="l" defTabSz="2139604" rtl="0" eaLnBrk="1" latinLnBrk="0" hangingPunct="1">
      <a:defRPr sz="5604" kern="1200">
        <a:solidFill>
          <a:schemeClr val="tx1"/>
        </a:solidFill>
        <a:latin typeface="+mn-lt"/>
        <a:ea typeface="+mn-ea"/>
        <a:cs typeface="+mn-cs"/>
      </a:defRPr>
    </a:lvl2pPr>
    <a:lvl3pPr marL="4279207" algn="l" defTabSz="2139604" rtl="0" eaLnBrk="1" latinLnBrk="0" hangingPunct="1">
      <a:defRPr sz="5604" kern="1200">
        <a:solidFill>
          <a:schemeClr val="tx1"/>
        </a:solidFill>
        <a:latin typeface="+mn-lt"/>
        <a:ea typeface="+mn-ea"/>
        <a:cs typeface="+mn-cs"/>
      </a:defRPr>
    </a:lvl3pPr>
    <a:lvl4pPr marL="6418811" algn="l" defTabSz="2139604" rtl="0" eaLnBrk="1" latinLnBrk="0" hangingPunct="1">
      <a:defRPr sz="5604" kern="1200">
        <a:solidFill>
          <a:schemeClr val="tx1"/>
        </a:solidFill>
        <a:latin typeface="+mn-lt"/>
        <a:ea typeface="+mn-ea"/>
        <a:cs typeface="+mn-cs"/>
      </a:defRPr>
    </a:lvl4pPr>
    <a:lvl5pPr marL="8558414" algn="l" defTabSz="2139604" rtl="0" eaLnBrk="1" latinLnBrk="0" hangingPunct="1">
      <a:defRPr sz="5604" kern="1200">
        <a:solidFill>
          <a:schemeClr val="tx1"/>
        </a:solidFill>
        <a:latin typeface="+mn-lt"/>
        <a:ea typeface="+mn-ea"/>
        <a:cs typeface="+mn-cs"/>
      </a:defRPr>
    </a:lvl5pPr>
    <a:lvl6pPr marL="10698019" algn="l" defTabSz="2139604" rtl="0" eaLnBrk="1" latinLnBrk="0" hangingPunct="1">
      <a:defRPr sz="5604" kern="1200">
        <a:solidFill>
          <a:schemeClr val="tx1"/>
        </a:solidFill>
        <a:latin typeface="+mn-lt"/>
        <a:ea typeface="+mn-ea"/>
        <a:cs typeface="+mn-cs"/>
      </a:defRPr>
    </a:lvl6pPr>
    <a:lvl7pPr marL="12837622" algn="l" defTabSz="2139604" rtl="0" eaLnBrk="1" latinLnBrk="0" hangingPunct="1">
      <a:defRPr sz="5604" kern="1200">
        <a:solidFill>
          <a:schemeClr val="tx1"/>
        </a:solidFill>
        <a:latin typeface="+mn-lt"/>
        <a:ea typeface="+mn-ea"/>
        <a:cs typeface="+mn-cs"/>
      </a:defRPr>
    </a:lvl7pPr>
    <a:lvl8pPr marL="14977226" algn="l" defTabSz="2139604" rtl="0" eaLnBrk="1" latinLnBrk="0" hangingPunct="1">
      <a:defRPr sz="5604" kern="1200">
        <a:solidFill>
          <a:schemeClr val="tx1"/>
        </a:solidFill>
        <a:latin typeface="+mn-lt"/>
        <a:ea typeface="+mn-ea"/>
        <a:cs typeface="+mn-cs"/>
      </a:defRPr>
    </a:lvl8pPr>
    <a:lvl9pPr marL="17116830" algn="l" defTabSz="2139604" rtl="0" eaLnBrk="1" latinLnBrk="0" hangingPunct="1">
      <a:defRPr sz="5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92192C-2113-E443-97EA-A0152372E512}" type="slidenum">
              <a:rPr lang="en-US" smtClean="0"/>
              <a:pPr/>
              <a:t>1</a:t>
            </a:fld>
            <a:endParaRPr lang="en-US"/>
          </a:p>
        </p:txBody>
      </p:sp>
    </p:spTree>
    <p:extLst>
      <p:ext uri="{BB962C8B-B14F-4D97-AF65-F5344CB8AC3E}">
        <p14:creationId xmlns:p14="http://schemas.microsoft.com/office/powerpoint/2010/main" val="4116470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60E084B-7704-458A-9A71-B4D6DB9CDDF0}"/>
              </a:ext>
            </a:extLst>
          </p:cNvPr>
          <p:cNvSpPr/>
          <p:nvPr userDrawn="1"/>
        </p:nvSpPr>
        <p:spPr>
          <a:xfrm>
            <a:off x="12315877" y="4751936"/>
            <a:ext cx="18545319" cy="8087764"/>
          </a:xfrm>
          <a:prstGeom prst="rect">
            <a:avLst/>
          </a:prstGeom>
          <a:solidFill>
            <a:srgbClr val="446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36150">
              <a:lnSpc>
                <a:spcPct val="110000"/>
              </a:lnSpc>
              <a:spcBef>
                <a:spcPts val="0"/>
              </a:spcBef>
            </a:pPr>
            <a:br>
              <a:rPr lang="en-US" sz="7848">
                <a:latin typeface="Arial" panose="020B0604020202020204" pitchFamily="34" charset="0"/>
                <a:ea typeface="Roboto" panose="02000000000000000000" pitchFamily="2" charset="0"/>
                <a:cs typeface="Arial" panose="020B0604020202020204" pitchFamily="34" charset="0"/>
              </a:rPr>
            </a:br>
            <a:endParaRPr lang="en-US" sz="7848">
              <a:latin typeface="Arial" panose="020B0604020202020204" pitchFamily="34" charset="0"/>
              <a:ea typeface="Roboto" panose="02000000000000000000" pitchFamily="2" charset="0"/>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s://impaactnetwork.org/" TargetMode="External"/><Relationship Id="rId7"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hyperlink" Target="https://www.linkedin.com/company/impaactnetwork/" TargetMode="External"/><Relationship Id="rId5" Type="http://schemas.openxmlformats.org/officeDocument/2006/relationships/hyperlink" Target="https://twitter.com/IMPAACTNetwork" TargetMode="External"/><Relationship Id="rId4" Type="http://schemas.openxmlformats.org/officeDocument/2006/relationships/hyperlink" Target="https://www.facebook.com/IMPAACTNetwor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10" name="Straight Connector 9"/>
          <p:cNvCxnSpPr/>
          <p:nvPr userDrawn="1"/>
        </p:nvCxnSpPr>
        <p:spPr>
          <a:xfrm>
            <a:off x="1033749" y="28376141"/>
            <a:ext cx="40765544" cy="2504"/>
          </a:xfrm>
          <a:prstGeom prst="line">
            <a:avLst/>
          </a:prstGeom>
          <a:ln>
            <a:solidFill>
              <a:srgbClr val="8CB94B"/>
            </a:solidFill>
          </a:ln>
          <a:effectLst/>
        </p:spPr>
        <p:style>
          <a:lnRef idx="2">
            <a:schemeClr val="accent1"/>
          </a:lnRef>
          <a:fillRef idx="0">
            <a:schemeClr val="accent1"/>
          </a:fillRef>
          <a:effectRef idx="1">
            <a:schemeClr val="accent1"/>
          </a:effectRef>
          <a:fontRef idx="minor">
            <a:schemeClr val="tx1"/>
          </a:fontRef>
        </p:style>
      </p:cxnSp>
      <p:grpSp>
        <p:nvGrpSpPr>
          <p:cNvPr id="8" name="Group 7">
            <a:extLst>
              <a:ext uri="{FF2B5EF4-FFF2-40B4-BE49-F238E27FC236}">
                <a16:creationId xmlns:a16="http://schemas.microsoft.com/office/drawing/2014/main" id="{50B76271-9D4A-4BF0-8251-18A02B586CF1}"/>
              </a:ext>
            </a:extLst>
          </p:cNvPr>
          <p:cNvGrpSpPr/>
          <p:nvPr userDrawn="1"/>
        </p:nvGrpSpPr>
        <p:grpSpPr>
          <a:xfrm>
            <a:off x="1033749" y="28832045"/>
            <a:ext cx="14365167" cy="862785"/>
            <a:chOff x="611620" y="18116437"/>
            <a:chExt cx="4078082" cy="503292"/>
          </a:xfrm>
        </p:grpSpPr>
        <p:sp>
          <p:nvSpPr>
            <p:cNvPr id="9" name="TextBox 8">
              <a:extLst>
                <a:ext uri="{FF2B5EF4-FFF2-40B4-BE49-F238E27FC236}">
                  <a16:creationId xmlns:a16="http://schemas.microsoft.com/office/drawing/2014/main" id="{94A856B7-2E33-4E13-9E1D-127E80795047}"/>
                </a:ext>
              </a:extLst>
            </p:cNvPr>
            <p:cNvSpPr txBox="1"/>
            <p:nvPr/>
          </p:nvSpPr>
          <p:spPr>
            <a:xfrm>
              <a:off x="611620" y="18116437"/>
              <a:ext cx="3360057" cy="233398"/>
            </a:xfrm>
            <a:prstGeom prst="rect">
              <a:avLst/>
            </a:prstGeom>
            <a:noFill/>
          </p:spPr>
          <p:txBody>
            <a:bodyPr wrap="square" rtlCol="0">
              <a:spAutoFit/>
            </a:bodyPr>
            <a:lstStyle/>
            <a:p>
              <a:r>
                <a:rPr lang="en-US" sz="2000">
                  <a:latin typeface="Arial" panose="020B0604020202020204" pitchFamily="34" charset="0"/>
                  <a:cs typeface="Arial" panose="020B0604020202020204" pitchFamily="34" charset="0"/>
                </a:rPr>
                <a:t>For more information, visit </a:t>
              </a:r>
              <a:r>
                <a:rPr lang="en-US" sz="2000" b="1">
                  <a:solidFill>
                    <a:srgbClr val="0D97BE"/>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impaactnetwork.org </a:t>
              </a:r>
              <a:r>
                <a:rPr lang="en-US" sz="2000">
                  <a:latin typeface="Arial" panose="020B0604020202020204" pitchFamily="34" charset="0"/>
                  <a:cs typeface="Arial" panose="020B0604020202020204" pitchFamily="34" charset="0"/>
                </a:rPr>
                <a:t>and follow us: </a:t>
              </a:r>
            </a:p>
          </p:txBody>
        </p:sp>
        <p:sp>
          <p:nvSpPr>
            <p:cNvPr id="11" name="TextBox 10">
              <a:extLst>
                <a:ext uri="{FF2B5EF4-FFF2-40B4-BE49-F238E27FC236}">
                  <a16:creationId xmlns:a16="http://schemas.microsoft.com/office/drawing/2014/main" id="{F94A1F6A-B98A-4874-87D8-05FDD2924484}"/>
                </a:ext>
              </a:extLst>
            </p:cNvPr>
            <p:cNvSpPr txBox="1"/>
            <p:nvPr/>
          </p:nvSpPr>
          <p:spPr>
            <a:xfrm>
              <a:off x="611620" y="18386331"/>
              <a:ext cx="4078082" cy="233398"/>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Facebook:</a:t>
              </a:r>
              <a:r>
                <a:rPr lang="en-US" sz="2000" dirty="0">
                  <a:solidFill>
                    <a:srgbClr val="0000FF"/>
                  </a:solidFill>
                  <a:latin typeface="Arial" panose="020B0604020202020204" pitchFamily="34" charset="0"/>
                  <a:cs typeface="Arial" panose="020B0604020202020204" pitchFamily="34" charset="0"/>
                </a:rPr>
                <a:t> </a:t>
              </a:r>
              <a:r>
                <a:rPr lang="en-US" sz="2000" b="1" dirty="0" err="1">
                  <a:solidFill>
                    <a:srgbClr val="0D97BE"/>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IMPAACTNetwork</a:t>
              </a:r>
              <a:r>
                <a:rPr lang="en-US" sz="2000" dirty="0">
                  <a:solidFill>
                    <a:srgbClr val="0D97BE"/>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Twitter:</a:t>
              </a:r>
              <a:r>
                <a:rPr lang="en-US" sz="2000" dirty="0">
                  <a:solidFill>
                    <a:srgbClr val="5494BC"/>
                  </a:solidFill>
                  <a:latin typeface="Arial" panose="020B0604020202020204" pitchFamily="34" charset="0"/>
                  <a:cs typeface="Arial" panose="020B0604020202020204" pitchFamily="34" charset="0"/>
                </a:rPr>
                <a:t> </a:t>
              </a:r>
              <a:r>
                <a:rPr lang="en-US" sz="2000" b="1" dirty="0">
                  <a:solidFill>
                    <a:srgbClr val="0D97BE"/>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@IMPAACTNetwork</a:t>
              </a:r>
              <a:r>
                <a:rPr lang="en-US" sz="2000" b="1" dirty="0">
                  <a:solidFill>
                    <a:srgbClr val="0D97BE"/>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 LinkedIn: </a:t>
              </a:r>
              <a:r>
                <a:rPr lang="en-US" sz="2000" b="1" dirty="0" err="1">
                  <a:solidFill>
                    <a:srgbClr val="0D97BE"/>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IMPAACTNetwork</a:t>
              </a:r>
              <a:endParaRPr lang="en-US" sz="2000" b="1" dirty="0">
                <a:solidFill>
                  <a:srgbClr val="0D97BE"/>
                </a:solidFill>
                <a:latin typeface="Arial" panose="020B0604020202020204" pitchFamily="34" charset="0"/>
                <a:cs typeface="Arial" panose="020B0604020202020204" pitchFamily="34" charset="0"/>
              </a:endParaRPr>
            </a:p>
          </p:txBody>
        </p:sp>
      </p:grpSp>
      <p:pic>
        <p:nvPicPr>
          <p:cNvPr id="3" name="Picture 2" descr="A picture containing drawing&#10;&#10;Description automatically generated">
            <a:extLst>
              <a:ext uri="{FF2B5EF4-FFF2-40B4-BE49-F238E27FC236}">
                <a16:creationId xmlns:a16="http://schemas.microsoft.com/office/drawing/2014/main" id="{0BFA517B-9A19-41E5-BCE7-97BB19A84FDB}"/>
              </a:ext>
            </a:extLst>
          </p:cNvPr>
          <p:cNvPicPr>
            <a:picLocks noChangeAspect="1"/>
          </p:cNvPicPr>
          <p:nvPr userDrawn="1"/>
        </p:nvPicPr>
        <p:blipFill>
          <a:blip r:embed="rId7"/>
          <a:stretch>
            <a:fillRect/>
          </a:stretch>
        </p:blipFill>
        <p:spPr>
          <a:xfrm>
            <a:off x="1033748" y="829766"/>
            <a:ext cx="6205251" cy="3589417"/>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1195306" rtl="0" eaLnBrk="1" latinLnBrk="0" hangingPunct="1">
        <a:spcBef>
          <a:spcPct val="0"/>
        </a:spcBef>
        <a:buNone/>
        <a:defRPr sz="3211" b="1" kern="1200" baseline="0">
          <a:solidFill>
            <a:schemeClr val="bg1"/>
          </a:solidFill>
          <a:latin typeface="Arial"/>
          <a:ea typeface="+mj-ea"/>
          <a:cs typeface="Arial"/>
        </a:defRPr>
      </a:lvl1pPr>
    </p:titleStyle>
    <p:bodyStyle>
      <a:lvl1pPr marL="161831" marR="0" indent="-161831" algn="l" defTabSz="1195306" rtl="0" eaLnBrk="1" fontAlgn="auto" latinLnBrk="0" hangingPunct="1">
        <a:lnSpc>
          <a:spcPct val="100000"/>
        </a:lnSpc>
        <a:spcBef>
          <a:spcPct val="20000"/>
        </a:spcBef>
        <a:spcAft>
          <a:spcPts val="0"/>
        </a:spcAft>
        <a:buClrTx/>
        <a:buSzTx/>
        <a:buFont typeface="Arial"/>
        <a:buChar char="•"/>
        <a:tabLst/>
        <a:defRPr sz="963" kern="1200">
          <a:solidFill>
            <a:schemeClr val="tx1"/>
          </a:solidFill>
          <a:latin typeface="Arial"/>
          <a:ea typeface="+mn-ea"/>
          <a:cs typeface="Arial"/>
        </a:defRPr>
      </a:lvl1pPr>
      <a:lvl2pPr marL="365711" marR="0" indent="-182218" algn="l" defTabSz="1195306" rtl="0" eaLnBrk="1" fontAlgn="auto" latinLnBrk="0" hangingPunct="1">
        <a:lnSpc>
          <a:spcPct val="100000"/>
        </a:lnSpc>
        <a:spcBef>
          <a:spcPct val="20000"/>
        </a:spcBef>
        <a:spcAft>
          <a:spcPts val="0"/>
        </a:spcAft>
        <a:buClrTx/>
        <a:buSzTx/>
        <a:buFont typeface="Arial"/>
        <a:buChar char="–"/>
        <a:tabLst/>
        <a:defRPr sz="963" kern="1200">
          <a:solidFill>
            <a:schemeClr val="tx1"/>
          </a:solidFill>
          <a:latin typeface="Arial"/>
          <a:ea typeface="+mn-ea"/>
          <a:cs typeface="Arial"/>
        </a:defRPr>
      </a:lvl2pPr>
      <a:lvl3pPr marL="549202" marR="0" indent="-161831" algn="l" defTabSz="1195306" rtl="0" eaLnBrk="1" fontAlgn="auto" latinLnBrk="0" hangingPunct="1">
        <a:lnSpc>
          <a:spcPct val="100000"/>
        </a:lnSpc>
        <a:spcBef>
          <a:spcPct val="20000"/>
        </a:spcBef>
        <a:spcAft>
          <a:spcPts val="0"/>
        </a:spcAft>
        <a:buClrTx/>
        <a:buSzTx/>
        <a:buFont typeface="Arial"/>
        <a:buChar char="•"/>
        <a:tabLst/>
        <a:defRPr sz="963" kern="1200">
          <a:solidFill>
            <a:schemeClr val="tx1"/>
          </a:solidFill>
          <a:latin typeface="Arial"/>
          <a:ea typeface="+mn-ea"/>
          <a:cs typeface="Arial"/>
        </a:defRPr>
      </a:lvl3pPr>
      <a:lvl4pPr marL="732696" marR="0" indent="-161831" algn="l" defTabSz="1195306" rtl="0" eaLnBrk="1" fontAlgn="auto" latinLnBrk="0" hangingPunct="1">
        <a:lnSpc>
          <a:spcPct val="100000"/>
        </a:lnSpc>
        <a:spcBef>
          <a:spcPct val="20000"/>
        </a:spcBef>
        <a:spcAft>
          <a:spcPts val="0"/>
        </a:spcAft>
        <a:buClrTx/>
        <a:buSzTx/>
        <a:buFont typeface="Arial"/>
        <a:buChar char="–"/>
        <a:defRPr sz="963" kern="1200">
          <a:solidFill>
            <a:schemeClr val="tx1"/>
          </a:solidFill>
          <a:latin typeface="Arial"/>
          <a:ea typeface="+mn-ea"/>
          <a:cs typeface="Arial"/>
        </a:defRPr>
      </a:lvl4pPr>
      <a:lvl5pPr marL="895800" marR="0" indent="-161831" algn="l" defTabSz="1195306" rtl="0" eaLnBrk="1" fontAlgn="auto" latinLnBrk="0" hangingPunct="1">
        <a:lnSpc>
          <a:spcPct val="100000"/>
        </a:lnSpc>
        <a:spcBef>
          <a:spcPct val="20000"/>
        </a:spcBef>
        <a:spcAft>
          <a:spcPts val="0"/>
        </a:spcAft>
        <a:buClrTx/>
        <a:buSzTx/>
        <a:buFont typeface="Arial"/>
        <a:buChar char="»"/>
        <a:tabLst/>
        <a:defRPr sz="963" kern="1200">
          <a:solidFill>
            <a:schemeClr val="tx1"/>
          </a:solidFill>
          <a:latin typeface="Arial"/>
          <a:ea typeface="+mn-ea"/>
          <a:cs typeface="Arial"/>
        </a:defRPr>
      </a:lvl5pPr>
      <a:lvl6pPr marL="6574181" indent="-597653" algn="l" defTabSz="1195306" rtl="0" eaLnBrk="1" latinLnBrk="0" hangingPunct="1">
        <a:spcBef>
          <a:spcPct val="20000"/>
        </a:spcBef>
        <a:buFont typeface="Arial"/>
        <a:buChar char="•"/>
        <a:defRPr sz="5217" kern="1200">
          <a:solidFill>
            <a:schemeClr val="tx1"/>
          </a:solidFill>
          <a:latin typeface="+mn-lt"/>
          <a:ea typeface="+mn-ea"/>
          <a:cs typeface="+mn-cs"/>
        </a:defRPr>
      </a:lvl6pPr>
      <a:lvl7pPr marL="7769487" indent="-597653" algn="l" defTabSz="1195306" rtl="0" eaLnBrk="1" latinLnBrk="0" hangingPunct="1">
        <a:spcBef>
          <a:spcPct val="20000"/>
        </a:spcBef>
        <a:buFont typeface="Arial"/>
        <a:buChar char="•"/>
        <a:defRPr sz="5217" kern="1200">
          <a:solidFill>
            <a:schemeClr val="tx1"/>
          </a:solidFill>
          <a:latin typeface="+mn-lt"/>
          <a:ea typeface="+mn-ea"/>
          <a:cs typeface="+mn-cs"/>
        </a:defRPr>
      </a:lvl7pPr>
      <a:lvl8pPr marL="8964793" indent="-597653" algn="l" defTabSz="1195306" rtl="0" eaLnBrk="1" latinLnBrk="0" hangingPunct="1">
        <a:spcBef>
          <a:spcPct val="20000"/>
        </a:spcBef>
        <a:buFont typeface="Arial"/>
        <a:buChar char="•"/>
        <a:defRPr sz="5217" kern="1200">
          <a:solidFill>
            <a:schemeClr val="tx1"/>
          </a:solidFill>
          <a:latin typeface="+mn-lt"/>
          <a:ea typeface="+mn-ea"/>
          <a:cs typeface="+mn-cs"/>
        </a:defRPr>
      </a:lvl8pPr>
      <a:lvl9pPr marL="10160098" indent="-597653" algn="l" defTabSz="1195306" rtl="0" eaLnBrk="1" latinLnBrk="0" hangingPunct="1">
        <a:spcBef>
          <a:spcPct val="20000"/>
        </a:spcBef>
        <a:buFont typeface="Arial"/>
        <a:buChar char="•"/>
        <a:defRPr sz="5217" kern="1200">
          <a:solidFill>
            <a:schemeClr val="tx1"/>
          </a:solidFill>
          <a:latin typeface="+mn-lt"/>
          <a:ea typeface="+mn-ea"/>
          <a:cs typeface="+mn-cs"/>
        </a:defRPr>
      </a:lvl9pPr>
    </p:bodyStyle>
    <p:otherStyle>
      <a:defPPr>
        <a:defRPr lang="en-US"/>
      </a:defPPr>
      <a:lvl1pPr marL="0" algn="l" defTabSz="1195306" rtl="0" eaLnBrk="1" latinLnBrk="0" hangingPunct="1">
        <a:defRPr sz="4736" kern="1200">
          <a:solidFill>
            <a:schemeClr val="tx1"/>
          </a:solidFill>
          <a:latin typeface="+mn-lt"/>
          <a:ea typeface="+mn-ea"/>
          <a:cs typeface="+mn-cs"/>
        </a:defRPr>
      </a:lvl1pPr>
      <a:lvl2pPr marL="1195306" algn="l" defTabSz="1195306" rtl="0" eaLnBrk="1" latinLnBrk="0" hangingPunct="1">
        <a:defRPr sz="4736" kern="1200">
          <a:solidFill>
            <a:schemeClr val="tx1"/>
          </a:solidFill>
          <a:latin typeface="+mn-lt"/>
          <a:ea typeface="+mn-ea"/>
          <a:cs typeface="+mn-cs"/>
        </a:defRPr>
      </a:lvl2pPr>
      <a:lvl3pPr marL="2390611" algn="l" defTabSz="1195306" rtl="0" eaLnBrk="1" latinLnBrk="0" hangingPunct="1">
        <a:defRPr sz="4736" kern="1200">
          <a:solidFill>
            <a:schemeClr val="tx1"/>
          </a:solidFill>
          <a:latin typeface="+mn-lt"/>
          <a:ea typeface="+mn-ea"/>
          <a:cs typeface="+mn-cs"/>
        </a:defRPr>
      </a:lvl3pPr>
      <a:lvl4pPr marL="3585917" algn="l" defTabSz="1195306" rtl="0" eaLnBrk="1" latinLnBrk="0" hangingPunct="1">
        <a:defRPr sz="4736" kern="1200">
          <a:solidFill>
            <a:schemeClr val="tx1"/>
          </a:solidFill>
          <a:latin typeface="+mn-lt"/>
          <a:ea typeface="+mn-ea"/>
          <a:cs typeface="+mn-cs"/>
        </a:defRPr>
      </a:lvl4pPr>
      <a:lvl5pPr marL="4781222" algn="l" defTabSz="1195306" rtl="0" eaLnBrk="1" latinLnBrk="0" hangingPunct="1">
        <a:defRPr sz="4736" kern="1200">
          <a:solidFill>
            <a:schemeClr val="tx1"/>
          </a:solidFill>
          <a:latin typeface="+mn-lt"/>
          <a:ea typeface="+mn-ea"/>
          <a:cs typeface="+mn-cs"/>
        </a:defRPr>
      </a:lvl5pPr>
      <a:lvl6pPr marL="5976529" algn="l" defTabSz="1195306" rtl="0" eaLnBrk="1" latinLnBrk="0" hangingPunct="1">
        <a:defRPr sz="4736" kern="1200">
          <a:solidFill>
            <a:schemeClr val="tx1"/>
          </a:solidFill>
          <a:latin typeface="+mn-lt"/>
          <a:ea typeface="+mn-ea"/>
          <a:cs typeface="+mn-cs"/>
        </a:defRPr>
      </a:lvl6pPr>
      <a:lvl7pPr marL="7171833" algn="l" defTabSz="1195306" rtl="0" eaLnBrk="1" latinLnBrk="0" hangingPunct="1">
        <a:defRPr sz="4736" kern="1200">
          <a:solidFill>
            <a:schemeClr val="tx1"/>
          </a:solidFill>
          <a:latin typeface="+mn-lt"/>
          <a:ea typeface="+mn-ea"/>
          <a:cs typeface="+mn-cs"/>
        </a:defRPr>
      </a:lvl7pPr>
      <a:lvl8pPr marL="8367140" algn="l" defTabSz="1195306" rtl="0" eaLnBrk="1" latinLnBrk="0" hangingPunct="1">
        <a:defRPr sz="4736" kern="1200">
          <a:solidFill>
            <a:schemeClr val="tx1"/>
          </a:solidFill>
          <a:latin typeface="+mn-lt"/>
          <a:ea typeface="+mn-ea"/>
          <a:cs typeface="+mn-cs"/>
        </a:defRPr>
      </a:lvl8pPr>
      <a:lvl9pPr marL="9562445" algn="l" defTabSz="1195306" rtl="0" eaLnBrk="1" latinLnBrk="0" hangingPunct="1">
        <a:defRPr sz="473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Box 52"/>
          <p:cNvSpPr txBox="1"/>
          <p:nvPr/>
        </p:nvSpPr>
        <p:spPr>
          <a:xfrm>
            <a:off x="31730820" y="28663898"/>
            <a:ext cx="10191781" cy="1323439"/>
          </a:xfrm>
          <a:prstGeom prst="rect">
            <a:avLst/>
          </a:prstGeom>
          <a:noFill/>
        </p:spPr>
        <p:txBody>
          <a:bodyPr wrap="square" rtlCol="0">
            <a:spAutoFit/>
          </a:bodyPr>
          <a:lstStyle/>
          <a:p>
            <a:pPr algn="r"/>
            <a:r>
              <a:rPr lang="en-US" sz="2000" dirty="0"/>
              <a:t>Presented at the 23</a:t>
            </a:r>
            <a:r>
              <a:rPr lang="en-US" sz="2000" baseline="30000" dirty="0"/>
              <a:t>rd</a:t>
            </a:r>
            <a:r>
              <a:rPr lang="en-US" sz="2000" dirty="0"/>
              <a:t> International AIDS Conference (AIDS 2020)</a:t>
            </a:r>
          </a:p>
          <a:p>
            <a:pPr algn="r"/>
            <a:r>
              <a:rPr lang="en-US" sz="2000" dirty="0"/>
              <a:t>6-10 July 2020 </a:t>
            </a:r>
          </a:p>
          <a:p>
            <a:pPr algn="r"/>
            <a:endParaRPr lang="en-US" sz="2000" dirty="0"/>
          </a:p>
          <a:p>
            <a:pPr algn="r"/>
            <a:r>
              <a:rPr lang="en-US" sz="2000" dirty="0"/>
              <a:t>Poster Number:</a:t>
            </a:r>
            <a:r>
              <a:rPr lang="en-US" sz="2000" dirty="0">
                <a:solidFill>
                  <a:srgbClr val="FF0000"/>
                </a:solidFill>
              </a:rPr>
              <a:t> ###</a:t>
            </a:r>
          </a:p>
        </p:txBody>
      </p:sp>
      <p:sp>
        <p:nvSpPr>
          <p:cNvPr id="55" name="Title 3"/>
          <p:cNvSpPr>
            <a:spLocks noGrp="1"/>
          </p:cNvSpPr>
          <p:nvPr>
            <p:ph type="title" idx="4294967295"/>
          </p:nvPr>
        </p:nvSpPr>
        <p:spPr>
          <a:xfrm>
            <a:off x="9024514" y="989155"/>
            <a:ext cx="31714781" cy="1510116"/>
          </a:xfrm>
          <a:prstGeom prst="rect">
            <a:avLst/>
          </a:prstGeom>
        </p:spPr>
        <p:txBody>
          <a:bodyPr>
            <a:noAutofit/>
          </a:bodyPr>
          <a:lstStyle/>
          <a:p>
            <a:r>
              <a:rPr lang="en-US" sz="8000" dirty="0">
                <a:solidFill>
                  <a:srgbClr val="44646C"/>
                </a:solidFill>
              </a:rPr>
              <a:t>  Title Goes Here Title Goes Here Title Goes Here</a:t>
            </a:r>
          </a:p>
        </p:txBody>
      </p:sp>
      <p:sp>
        <p:nvSpPr>
          <p:cNvPr id="56" name="Title Placeholder 1"/>
          <p:cNvSpPr txBox="1">
            <a:spLocks/>
          </p:cNvSpPr>
          <p:nvPr/>
        </p:nvSpPr>
        <p:spPr>
          <a:xfrm>
            <a:off x="9538660" y="2511914"/>
            <a:ext cx="32248728" cy="2085551"/>
          </a:xfrm>
          <a:prstGeom prst="rect">
            <a:avLst/>
          </a:prstGeom>
        </p:spPr>
        <p:txBody>
          <a:bodyPr vert="horz" lIns="239050" tIns="119525" rIns="239050" bIns="119525" rtlCol="0" anchor="t" anchorCtr="0">
            <a:normAutofit/>
          </a:bodyPr>
          <a:lstStyle/>
          <a:p>
            <a:pPr>
              <a:lnSpc>
                <a:spcPct val="120000"/>
              </a:lnSpc>
            </a:pPr>
            <a:r>
              <a:rPr lang="en-US" sz="2800" b="1" dirty="0">
                <a:solidFill>
                  <a:srgbClr val="44646C"/>
                </a:solidFill>
                <a:latin typeface="Arial" panose="020B0604020202020204" pitchFamily="34" charset="0"/>
                <a:cs typeface="Arial" panose="020B0604020202020204" pitchFamily="34" charset="0"/>
              </a:rPr>
              <a:t>Author 1 First Name Middle Initial Last Name</a:t>
            </a:r>
            <a:r>
              <a:rPr lang="en-US" sz="2800" baseline="30000" dirty="0">
                <a:solidFill>
                  <a:srgbClr val="44646C"/>
                </a:solidFill>
                <a:latin typeface="Arial" panose="020B0604020202020204" pitchFamily="34" charset="0"/>
                <a:cs typeface="Arial" panose="020B0604020202020204" pitchFamily="34" charset="0"/>
              </a:rPr>
              <a:t>1</a:t>
            </a:r>
            <a:r>
              <a:rPr lang="en-US" sz="2800" dirty="0">
                <a:solidFill>
                  <a:srgbClr val="44646C"/>
                </a:solidFill>
                <a:latin typeface="Arial" panose="020B0604020202020204" pitchFamily="34" charset="0"/>
                <a:cs typeface="Arial" panose="020B0604020202020204" pitchFamily="34" charset="0"/>
              </a:rPr>
              <a:t>, Author 2 First Name Middle Initial Last Name</a:t>
            </a:r>
            <a:r>
              <a:rPr lang="en-US" sz="2800" baseline="30000" dirty="0">
                <a:solidFill>
                  <a:srgbClr val="44646C"/>
                </a:solidFill>
                <a:latin typeface="Arial" panose="020B0604020202020204" pitchFamily="34" charset="0"/>
                <a:cs typeface="Arial" panose="020B0604020202020204" pitchFamily="34" charset="0"/>
              </a:rPr>
              <a:t> 2</a:t>
            </a:r>
            <a:r>
              <a:rPr lang="en-US" sz="2800" dirty="0">
                <a:solidFill>
                  <a:srgbClr val="44646C"/>
                </a:solidFill>
                <a:latin typeface="Arial" panose="020B0604020202020204" pitchFamily="34" charset="0"/>
                <a:cs typeface="Arial" panose="020B0604020202020204" pitchFamily="34" charset="0"/>
              </a:rPr>
              <a:t>, Author 3 First Name Middle Initial Last Name</a:t>
            </a:r>
            <a:r>
              <a:rPr lang="en-US" sz="2800" baseline="30000" dirty="0">
                <a:solidFill>
                  <a:srgbClr val="44646C"/>
                </a:solidFill>
                <a:latin typeface="Arial" panose="020B0604020202020204" pitchFamily="34" charset="0"/>
                <a:cs typeface="Arial" panose="020B0604020202020204" pitchFamily="34" charset="0"/>
              </a:rPr>
              <a:t> 3</a:t>
            </a:r>
            <a:r>
              <a:rPr lang="en-US" sz="2800" dirty="0">
                <a:solidFill>
                  <a:srgbClr val="44646C"/>
                </a:solidFill>
                <a:latin typeface="Arial" panose="020B0604020202020204" pitchFamily="34" charset="0"/>
                <a:cs typeface="Arial" panose="020B0604020202020204" pitchFamily="34" charset="0"/>
              </a:rPr>
              <a:t> for the Research Group Name </a:t>
            </a:r>
          </a:p>
          <a:p>
            <a:pPr>
              <a:lnSpc>
                <a:spcPct val="120000"/>
              </a:lnSpc>
            </a:pPr>
            <a:endParaRPr lang="en-US" sz="2800" baseline="30000" dirty="0">
              <a:solidFill>
                <a:srgbClr val="44646C"/>
              </a:solidFill>
              <a:latin typeface="Arial" panose="020B0604020202020204" pitchFamily="34" charset="0"/>
              <a:cs typeface="Arial" panose="020B0604020202020204" pitchFamily="34" charset="0"/>
            </a:endParaRPr>
          </a:p>
          <a:p>
            <a:pPr>
              <a:lnSpc>
                <a:spcPct val="120000"/>
              </a:lnSpc>
            </a:pPr>
            <a:r>
              <a:rPr lang="en-US" sz="2400" baseline="30000" dirty="0">
                <a:solidFill>
                  <a:srgbClr val="44646C"/>
                </a:solidFill>
                <a:latin typeface="Arial" panose="020B0604020202020204" pitchFamily="34" charset="0"/>
                <a:cs typeface="Arial" panose="020B0604020202020204" pitchFamily="34" charset="0"/>
              </a:rPr>
              <a:t>1</a:t>
            </a:r>
            <a:r>
              <a:rPr lang="en-US" sz="2400" dirty="0">
                <a:solidFill>
                  <a:srgbClr val="44646C"/>
                </a:solidFill>
                <a:latin typeface="Arial" panose="020B0604020202020204" pitchFamily="34" charset="0"/>
                <a:cs typeface="Arial" panose="020B0604020202020204" pitchFamily="34" charset="0"/>
              </a:rPr>
              <a:t>Institution 1 Name, City, State (if US), Country, </a:t>
            </a:r>
            <a:r>
              <a:rPr lang="en-US" sz="2400" baseline="30000" dirty="0">
                <a:solidFill>
                  <a:srgbClr val="44646C"/>
                </a:solidFill>
                <a:latin typeface="Arial" panose="020B0604020202020204" pitchFamily="34" charset="0"/>
                <a:cs typeface="Arial" panose="020B0604020202020204" pitchFamily="34" charset="0"/>
              </a:rPr>
              <a:t>2</a:t>
            </a:r>
            <a:r>
              <a:rPr lang="en-US" sz="2400" dirty="0">
                <a:solidFill>
                  <a:srgbClr val="44646C"/>
                </a:solidFill>
                <a:latin typeface="Arial" panose="020B0604020202020204" pitchFamily="34" charset="0"/>
                <a:cs typeface="Arial" panose="020B0604020202020204" pitchFamily="34" charset="0"/>
              </a:rPr>
              <a:t>Insittution 2 Name, City, Country, </a:t>
            </a:r>
            <a:r>
              <a:rPr lang="en-US" sz="2400" baseline="30000" dirty="0">
                <a:solidFill>
                  <a:srgbClr val="44646C"/>
                </a:solidFill>
                <a:latin typeface="Arial" panose="020B0604020202020204" pitchFamily="34" charset="0"/>
                <a:cs typeface="Arial" panose="020B0604020202020204" pitchFamily="34" charset="0"/>
              </a:rPr>
              <a:t>3</a:t>
            </a:r>
            <a:r>
              <a:rPr lang="en-US" sz="2400" dirty="0">
                <a:solidFill>
                  <a:srgbClr val="44646C"/>
                </a:solidFill>
                <a:latin typeface="Arial" panose="020B0604020202020204" pitchFamily="34" charset="0"/>
                <a:cs typeface="Arial" panose="020B0604020202020204" pitchFamily="34" charset="0"/>
              </a:rPr>
              <a:t>Institution 3 Name, City, Country</a:t>
            </a:r>
          </a:p>
        </p:txBody>
      </p:sp>
      <p:sp>
        <p:nvSpPr>
          <p:cNvPr id="49" name="Rectangle 48">
            <a:extLst>
              <a:ext uri="{FF2B5EF4-FFF2-40B4-BE49-F238E27FC236}">
                <a16:creationId xmlns:a16="http://schemas.microsoft.com/office/drawing/2014/main" id="{D52001C4-C160-4F64-A1DC-2705BC6DBE0E}"/>
              </a:ext>
            </a:extLst>
          </p:cNvPr>
          <p:cNvSpPr/>
          <p:nvPr/>
        </p:nvSpPr>
        <p:spPr>
          <a:xfrm>
            <a:off x="31671840" y="4773566"/>
            <a:ext cx="4761569" cy="3258899"/>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89">
                <a:solidFill>
                  <a:srgbClr val="1F354B"/>
                </a:solidFill>
              </a:rPr>
              <a:t>Photo(s) or graphic(s)</a:t>
            </a:r>
          </a:p>
        </p:txBody>
      </p:sp>
      <p:graphicFrame>
        <p:nvGraphicFramePr>
          <p:cNvPr id="96" name="Table 95">
            <a:extLst>
              <a:ext uri="{FF2B5EF4-FFF2-40B4-BE49-F238E27FC236}">
                <a16:creationId xmlns:a16="http://schemas.microsoft.com/office/drawing/2014/main" id="{22FB5E23-F3AB-4933-BB25-F7ABE1E4F019}"/>
              </a:ext>
            </a:extLst>
          </p:cNvPr>
          <p:cNvGraphicFramePr>
            <a:graphicFrameLocks noGrp="1"/>
          </p:cNvGraphicFramePr>
          <p:nvPr>
            <p:extLst>
              <p:ext uri="{D42A27DB-BD31-4B8C-83A1-F6EECF244321}">
                <p14:modId xmlns:p14="http://schemas.microsoft.com/office/powerpoint/2010/main" val="636301814"/>
              </p:ext>
            </p:extLst>
          </p:nvPr>
        </p:nvGraphicFramePr>
        <p:xfrm>
          <a:off x="967112" y="18089788"/>
          <a:ext cx="10164811" cy="9725667"/>
        </p:xfrm>
        <a:graphic>
          <a:graphicData uri="http://schemas.openxmlformats.org/drawingml/2006/table">
            <a:tbl>
              <a:tblPr/>
              <a:tblGrid>
                <a:gridCol w="4880325">
                  <a:extLst>
                    <a:ext uri="{9D8B030D-6E8A-4147-A177-3AD203B41FA5}">
                      <a16:colId xmlns:a16="http://schemas.microsoft.com/office/drawing/2014/main" val="20000"/>
                    </a:ext>
                  </a:extLst>
                </a:gridCol>
                <a:gridCol w="2751828">
                  <a:extLst>
                    <a:ext uri="{9D8B030D-6E8A-4147-A177-3AD203B41FA5}">
                      <a16:colId xmlns:a16="http://schemas.microsoft.com/office/drawing/2014/main" val="20001"/>
                    </a:ext>
                  </a:extLst>
                </a:gridCol>
                <a:gridCol w="2532658">
                  <a:extLst>
                    <a:ext uri="{9D8B030D-6E8A-4147-A177-3AD203B41FA5}">
                      <a16:colId xmlns:a16="http://schemas.microsoft.com/office/drawing/2014/main" val="20002"/>
                    </a:ext>
                  </a:extLst>
                </a:gridCol>
              </a:tblGrid>
              <a:tr h="1747213">
                <a:tc>
                  <a:txBody>
                    <a:bodyPr/>
                    <a:lstStyle/>
                    <a:p>
                      <a:pPr algn="l" fontAlgn="ctr"/>
                      <a:endParaRPr lang="en-US" sz="2800" b="1" i="0" u="none" strike="noStrike">
                        <a:solidFill>
                          <a:srgbClr val="FFFFFF"/>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2800" b="1" i="0" u="none" strike="noStrike" dirty="0">
                          <a:solidFill>
                            <a:srgbClr val="FFFFFF"/>
                          </a:solidFill>
                          <a:effectLst/>
                          <a:latin typeface="Arial" panose="020B0604020202020204" pitchFamily="34" charset="0"/>
                          <a:cs typeface="Arial" panose="020B0604020202020204" pitchFamily="34" charset="0"/>
                        </a:rPr>
                        <a:t>City, Country</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4646C"/>
                    </a:solidFill>
                  </a:tcPr>
                </a:tc>
                <a:tc>
                  <a:txBody>
                    <a:bodyPr/>
                    <a:lstStyle/>
                    <a:p>
                      <a:pPr algn="ctr" fontAlgn="ctr"/>
                      <a:r>
                        <a:rPr lang="pt-BR" sz="2800" b="1" i="0" u="none" strike="noStrike">
                          <a:solidFill>
                            <a:srgbClr val="FFFFFF"/>
                          </a:solidFill>
                          <a:effectLst/>
                          <a:latin typeface="Arial" panose="020B0604020202020204" pitchFamily="34" charset="0"/>
                          <a:cs typeface="Arial" panose="020B0604020202020204" pitchFamily="34" charset="0"/>
                        </a:rPr>
                        <a:t>City, Country</a:t>
                      </a:r>
                    </a:p>
                  </a:txBody>
                  <a:tcPr marL="16866" marR="16866" marT="16866"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44646C"/>
                    </a:solidFill>
                  </a:tcPr>
                </a:tc>
                <a:extLst>
                  <a:ext uri="{0D108BD9-81ED-4DB2-BD59-A6C34878D82A}">
                    <a16:rowId xmlns:a16="http://schemas.microsoft.com/office/drawing/2014/main" val="10000"/>
                  </a:ext>
                </a:extLst>
              </a:tr>
              <a:tr h="1071091">
                <a:tc>
                  <a:txBody>
                    <a:bodyPr/>
                    <a:lstStyle/>
                    <a:p>
                      <a:pPr algn="l" fontAlgn="ctr"/>
                      <a:r>
                        <a:rPr lang="en-US" sz="2800" b="0" i="0" u="none" strike="noStrike">
                          <a:solidFill>
                            <a:schemeClr val="bg1"/>
                          </a:solidFill>
                          <a:effectLst/>
                          <a:latin typeface="Arial" panose="020B0604020202020204" pitchFamily="34" charset="0"/>
                          <a:cs typeface="Arial" panose="020B0604020202020204" pitchFamily="34" charset="0"/>
                        </a:rPr>
                        <a:t> </a:t>
                      </a: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2800" b="0" i="0" u="none" strike="noStrike">
                          <a:solidFill>
                            <a:schemeClr val="bg1"/>
                          </a:solidFill>
                          <a:effectLst/>
                          <a:latin typeface="Arial" panose="020B0604020202020204" pitchFamily="34" charset="0"/>
                          <a:cs typeface="Arial" panose="020B0604020202020204" pitchFamily="34" charset="0"/>
                        </a:rPr>
                        <a:t>(N=706)</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tc>
                  <a:txBody>
                    <a:bodyPr/>
                    <a:lstStyle/>
                    <a:p>
                      <a:pPr algn="ctr" fontAlgn="ctr"/>
                      <a:r>
                        <a:rPr lang="en-US" sz="2800" b="0" i="0" u="none" strike="noStrike">
                          <a:solidFill>
                            <a:schemeClr val="bg1"/>
                          </a:solidFill>
                          <a:effectLst/>
                          <a:latin typeface="Arial" panose="020B0604020202020204" pitchFamily="34" charset="0"/>
                          <a:cs typeface="Arial" panose="020B0604020202020204" pitchFamily="34" charset="0"/>
                        </a:rPr>
                        <a:t>(N=476)</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60446C"/>
                    </a:solidFill>
                  </a:tcPr>
                </a:tc>
                <a:extLst>
                  <a:ext uri="{0D108BD9-81ED-4DB2-BD59-A6C34878D82A}">
                    <a16:rowId xmlns:a16="http://schemas.microsoft.com/office/drawing/2014/main" val="10001"/>
                  </a:ext>
                </a:extLst>
              </a:tr>
              <a:tr h="2885244">
                <a:tc>
                  <a:txBody>
                    <a:bodyPr/>
                    <a:lstStyle/>
                    <a:p>
                      <a:pPr algn="l" fontAlgn="ctr"/>
                      <a:r>
                        <a:rPr lang="en-US" sz="2800">
                          <a:latin typeface="Arial" panose="020B0604020202020204" pitchFamily="34" charset="0"/>
                          <a:cs typeface="Arial" panose="020B0604020202020204" pitchFamily="34" charset="0"/>
                        </a:rPr>
                        <a:t>Lorem ipsum </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35.7% </a:t>
                      </a:r>
                      <a:br>
                        <a:rPr lang="en-US" sz="2800" b="0" i="0" u="none" strike="noStrike">
                          <a:solidFill>
                            <a:srgbClr val="000000"/>
                          </a:solidFill>
                          <a:effectLst/>
                          <a:latin typeface="Arial" panose="020B0604020202020204" pitchFamily="34" charset="0"/>
                          <a:cs typeface="Arial" panose="020B0604020202020204" pitchFamily="34" charset="0"/>
                        </a:rPr>
                      </a:br>
                      <a:r>
                        <a:rPr lang="en-US" sz="2800" b="0" i="0" u="none" strike="noStrike">
                          <a:solidFill>
                            <a:srgbClr val="000000"/>
                          </a:solidFill>
                          <a:effectLst/>
                          <a:latin typeface="Arial" panose="020B0604020202020204" pitchFamily="34" charset="0"/>
                          <a:cs typeface="Arial" panose="020B0604020202020204" pitchFamily="34" charset="0"/>
                        </a:rPr>
                        <a:t>(32.2–39.4)</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35.3% </a:t>
                      </a:r>
                      <a:br>
                        <a:rPr lang="en-US" sz="2800" b="0" i="0" u="none" strike="noStrike">
                          <a:solidFill>
                            <a:srgbClr val="000000"/>
                          </a:solidFill>
                          <a:effectLst/>
                          <a:latin typeface="Arial" panose="020B0604020202020204" pitchFamily="34" charset="0"/>
                          <a:cs typeface="Arial" panose="020B0604020202020204" pitchFamily="34" charset="0"/>
                        </a:rPr>
                      </a:br>
                      <a:r>
                        <a:rPr lang="en-US" sz="2800" b="0" i="0" u="none" strike="noStrike">
                          <a:solidFill>
                            <a:srgbClr val="000000"/>
                          </a:solidFill>
                          <a:effectLst/>
                          <a:latin typeface="Arial" panose="020B0604020202020204" pitchFamily="34" charset="0"/>
                          <a:cs typeface="Arial" panose="020B0604020202020204" pitchFamily="34" charset="0"/>
                        </a:rPr>
                        <a:t>(31.0–39.8)</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1109709">
                <a:tc>
                  <a:txBody>
                    <a:bodyPr/>
                    <a:lstStyle/>
                    <a:p>
                      <a:pPr algn="l" fontAlgn="ctr"/>
                      <a:r>
                        <a:rPr lang="en-US" sz="2800">
                          <a:latin typeface="Arial" panose="020B0604020202020204" pitchFamily="34" charset="0"/>
                          <a:cs typeface="Arial" panose="020B0604020202020204" pitchFamily="34" charset="0"/>
                        </a:rPr>
                        <a:t>Lorem ipsum </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88%</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12%</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1165197">
                <a:tc>
                  <a:txBody>
                    <a:bodyPr/>
                    <a:lstStyle/>
                    <a:p>
                      <a:pPr algn="l" fontAlgn="ctr"/>
                      <a:r>
                        <a:rPr lang="en-US" sz="2800">
                          <a:latin typeface="Arial" panose="020B0604020202020204" pitchFamily="34" charset="0"/>
                          <a:cs typeface="Arial" panose="020B0604020202020204" pitchFamily="34" charset="0"/>
                        </a:rPr>
                        <a:t>Lorem ipsum </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31%</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37%</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1747213">
                <a:tc>
                  <a:txBody>
                    <a:bodyPr/>
                    <a:lstStyle/>
                    <a:p>
                      <a:pPr algn="l" fontAlgn="ctr"/>
                      <a:r>
                        <a:rPr lang="en-US" sz="2800">
                          <a:latin typeface="Arial" panose="020B0604020202020204" pitchFamily="34" charset="0"/>
                          <a:cs typeface="Arial" panose="020B0604020202020204" pitchFamily="34" charset="0"/>
                        </a:rPr>
                        <a:t>Lorem ipsum </a:t>
                      </a:r>
                      <a:endParaRPr lang="en-US" sz="2800" b="0" i="0" u="none" strike="noStrike">
                        <a:solidFill>
                          <a:srgbClr val="000000"/>
                        </a:solidFill>
                        <a:effectLst/>
                        <a:latin typeface="Arial" panose="020B0604020202020204" pitchFamily="34" charset="0"/>
                        <a:cs typeface="Arial" panose="020B0604020202020204" pitchFamily="34" charset="0"/>
                      </a:endParaRPr>
                    </a:p>
                  </a:txBody>
                  <a:tcPr marL="202389" marR="16866" marT="16866"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14%</a:t>
                      </a:r>
                    </a:p>
                  </a:txBody>
                  <a:tcPr marL="16866" marR="16866" marT="16866"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25%</a:t>
                      </a:r>
                    </a:p>
                  </a:txBody>
                  <a:tcPr marL="16866" marR="16866" marT="16866"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97" name="TextBox 96">
            <a:extLst>
              <a:ext uri="{FF2B5EF4-FFF2-40B4-BE49-F238E27FC236}">
                <a16:creationId xmlns:a16="http://schemas.microsoft.com/office/drawing/2014/main" id="{3ECC521D-95DE-4535-B2D4-FA9F40256F2E}"/>
              </a:ext>
            </a:extLst>
          </p:cNvPr>
          <p:cNvSpPr txBox="1"/>
          <p:nvPr/>
        </p:nvSpPr>
        <p:spPr>
          <a:xfrm>
            <a:off x="967115" y="17569693"/>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TABLE 1. </a:t>
            </a:r>
            <a:r>
              <a:rPr lang="en-US" sz="2000" dirty="0">
                <a:latin typeface="Arial" panose="020B0604020202020204" pitchFamily="34" charset="0"/>
                <a:cs typeface="Arial" panose="020B0604020202020204" pitchFamily="34" charset="0"/>
              </a:rPr>
              <a:t>Example table from Excel</a:t>
            </a:r>
          </a:p>
        </p:txBody>
      </p:sp>
      <p:sp>
        <p:nvSpPr>
          <p:cNvPr id="2" name="Rectangle 1">
            <a:extLst>
              <a:ext uri="{FF2B5EF4-FFF2-40B4-BE49-F238E27FC236}">
                <a16:creationId xmlns:a16="http://schemas.microsoft.com/office/drawing/2014/main" id="{E088E3B7-3B50-4BA7-9FBC-5F1342B2EF9C}"/>
              </a:ext>
            </a:extLst>
          </p:cNvPr>
          <p:cNvSpPr/>
          <p:nvPr/>
        </p:nvSpPr>
        <p:spPr>
          <a:xfrm>
            <a:off x="31671842" y="16669966"/>
            <a:ext cx="9523137" cy="4705134"/>
          </a:xfrm>
          <a:prstGeom prst="rect">
            <a:avLst/>
          </a:prstGeom>
        </p:spPr>
        <p:txBody>
          <a:bodyPr wrap="square" lIns="91440" tIns="45720" rIns="91440" bIns="45720" anchor="t">
            <a:spAutoFit/>
          </a:bodyPr>
          <a:lstStyle/>
          <a:p>
            <a:pPr lvl="0">
              <a:lnSpc>
                <a:spcPct val="120000"/>
              </a:lnSpc>
              <a:spcBef>
                <a:spcPct val="20000"/>
              </a:spcBef>
              <a:defRPr/>
            </a:pPr>
            <a:r>
              <a:rPr lang="en-US" sz="3600" b="1" cap="all">
                <a:solidFill>
                  <a:srgbClr val="44646C"/>
                </a:solidFill>
                <a:latin typeface="Arial"/>
                <a:cs typeface="Arial"/>
              </a:rPr>
              <a:t>Additional key information</a:t>
            </a:r>
          </a:p>
          <a:p>
            <a:pPr>
              <a:lnSpc>
                <a:spcPct val="120000"/>
              </a:lnSpc>
              <a:defRPr/>
            </a:pPr>
            <a:r>
              <a:rPr lang="en-US" sz="2400">
                <a:latin typeface="Arial"/>
                <a:cs typeface="Arial"/>
              </a:rPr>
              <a:t>Lorem ipsum id </a:t>
            </a:r>
            <a:r>
              <a:rPr lang="en-US" sz="2400" err="1">
                <a:latin typeface="Arial"/>
                <a:cs typeface="Arial"/>
              </a:rPr>
              <a:t>sollicitudin</a:t>
            </a:r>
            <a:r>
              <a:rPr lang="en-US" sz="2400">
                <a:latin typeface="Arial"/>
                <a:cs typeface="Arial"/>
              </a:rPr>
              <a:t>. dolor sit </a:t>
            </a:r>
            <a:r>
              <a:rPr lang="en-US" sz="2400" err="1">
                <a:latin typeface="Arial"/>
                <a:cs typeface="Arial"/>
              </a:rPr>
              <a:t>amet</a:t>
            </a:r>
            <a:r>
              <a:rPr lang="en-US" sz="2400">
                <a:latin typeface="Arial"/>
                <a:cs typeface="Arial"/>
              </a:rPr>
              <a:t>, </a:t>
            </a:r>
            <a:r>
              <a:rPr lang="en-US" sz="2400" err="1">
                <a:latin typeface="Arial"/>
                <a:cs typeface="Arial"/>
              </a:rPr>
              <a:t>consectetur</a:t>
            </a:r>
            <a:r>
              <a:rPr lang="en-US" sz="2400">
                <a:latin typeface="Arial"/>
                <a:cs typeface="Arial"/>
              </a:rPr>
              <a:t> </a:t>
            </a:r>
            <a:r>
              <a:rPr lang="en-US" sz="2400" err="1">
                <a:latin typeface="Arial"/>
                <a:cs typeface="Arial"/>
              </a:rPr>
              <a:t>adipiscing</a:t>
            </a:r>
            <a:r>
              <a:rPr lang="en-US" sz="2400">
                <a:latin typeface="Arial"/>
                <a:cs typeface="Arial"/>
              </a:rPr>
              <a:t> </a:t>
            </a:r>
            <a:r>
              <a:rPr lang="en-US" sz="2400" err="1">
                <a:latin typeface="Arial"/>
                <a:cs typeface="Arial"/>
              </a:rPr>
              <a:t>elit</a:t>
            </a:r>
            <a:r>
              <a:rPr lang="en-US" sz="2400">
                <a:latin typeface="Arial"/>
                <a:cs typeface="Arial"/>
              </a:rPr>
              <a:t>. Maecenas a </a:t>
            </a:r>
            <a:r>
              <a:rPr lang="en-US" sz="2400" err="1">
                <a:latin typeface="Arial"/>
                <a:cs typeface="Arial"/>
              </a:rPr>
              <a:t>massa</a:t>
            </a:r>
            <a:r>
              <a:rPr lang="en-US" sz="2400">
                <a:latin typeface="Arial"/>
                <a:cs typeface="Arial"/>
              </a:rPr>
              <a:t> </a:t>
            </a:r>
            <a:r>
              <a:rPr lang="en-US" sz="2400" err="1">
                <a:latin typeface="Arial"/>
                <a:cs typeface="Arial"/>
              </a:rPr>
              <a:t>urna</a:t>
            </a:r>
            <a:r>
              <a:rPr lang="en-US" sz="2400">
                <a:latin typeface="Arial"/>
                <a:cs typeface="Arial"/>
              </a:rPr>
              <a:t>. Nunc vitae </a:t>
            </a:r>
            <a:r>
              <a:rPr lang="en-US" sz="2400" err="1">
                <a:latin typeface="Arial"/>
                <a:cs typeface="Arial"/>
              </a:rPr>
              <a:t>mauris</a:t>
            </a:r>
            <a:r>
              <a:rPr lang="en-US" sz="2400">
                <a:latin typeface="Arial"/>
                <a:cs typeface="Arial"/>
              </a:rPr>
              <a:t> </a:t>
            </a:r>
            <a:r>
              <a:rPr lang="en-US" sz="2400" err="1">
                <a:latin typeface="Arial"/>
                <a:cs typeface="Arial"/>
              </a:rPr>
              <a:t>metus</a:t>
            </a:r>
            <a:r>
              <a:rPr lang="en-US" sz="2400">
                <a:latin typeface="Arial"/>
                <a:cs typeface="Arial"/>
              </a:rPr>
              <a:t>. Mauris </a:t>
            </a:r>
            <a:r>
              <a:rPr lang="en-US" sz="2400" err="1">
                <a:latin typeface="Arial"/>
                <a:cs typeface="Arial"/>
              </a:rPr>
              <a:t>consequat</a:t>
            </a:r>
            <a:r>
              <a:rPr lang="en-US" sz="2400">
                <a:latin typeface="Arial"/>
                <a:cs typeface="Arial"/>
              </a:rPr>
              <a:t> </a:t>
            </a:r>
            <a:r>
              <a:rPr lang="en-US" sz="2400" err="1">
                <a:latin typeface="Arial"/>
                <a:cs typeface="Arial"/>
              </a:rPr>
              <a:t>nibh</a:t>
            </a:r>
            <a:r>
              <a:rPr lang="en-US" sz="2400">
                <a:latin typeface="Arial"/>
                <a:cs typeface="Arial"/>
              </a:rPr>
              <a:t> </a:t>
            </a:r>
            <a:r>
              <a:rPr lang="en-US" sz="2400" err="1">
                <a:latin typeface="Arial"/>
                <a:cs typeface="Arial"/>
              </a:rPr>
              <a:t>est</a:t>
            </a:r>
            <a:r>
              <a:rPr lang="en-US" sz="2400">
                <a:latin typeface="Arial"/>
                <a:cs typeface="Arial"/>
              </a:rPr>
              <a:t>, at </a:t>
            </a:r>
            <a:r>
              <a:rPr lang="en-US" sz="2400" err="1">
                <a:latin typeface="Arial"/>
                <a:cs typeface="Arial"/>
              </a:rPr>
              <a:t>tempor</a:t>
            </a:r>
            <a:r>
              <a:rPr lang="en-US" sz="2400">
                <a:latin typeface="Arial"/>
                <a:cs typeface="Arial"/>
              </a:rPr>
              <a:t> sem. </a:t>
            </a:r>
            <a:r>
              <a:rPr lang="en-US" sz="2400" err="1">
                <a:latin typeface="Arial"/>
                <a:cs typeface="Arial"/>
              </a:rPr>
              <a:t>Phasellus</a:t>
            </a:r>
            <a:r>
              <a:rPr lang="en-US" sz="2400">
                <a:latin typeface="Arial"/>
                <a:cs typeface="Arial"/>
              </a:rPr>
              <a:t> </a:t>
            </a:r>
            <a:r>
              <a:rPr lang="en-US" sz="2400" err="1">
                <a:latin typeface="Arial"/>
                <a:cs typeface="Arial"/>
              </a:rPr>
              <a:t>eget</a:t>
            </a:r>
            <a:r>
              <a:rPr lang="en-US" sz="2400">
                <a:latin typeface="Arial"/>
                <a:cs typeface="Arial"/>
              </a:rPr>
              <a:t> </a:t>
            </a:r>
            <a:r>
              <a:rPr lang="en-US" sz="2400" err="1">
                <a:latin typeface="Arial"/>
                <a:cs typeface="Arial"/>
              </a:rPr>
              <a:t>sapien</a:t>
            </a:r>
            <a:r>
              <a:rPr lang="en-US" sz="2400">
                <a:latin typeface="Arial"/>
                <a:cs typeface="Arial"/>
              </a:rPr>
              <a:t> sit </a:t>
            </a:r>
            <a:r>
              <a:rPr lang="en-US" sz="2400" err="1">
                <a:latin typeface="Arial"/>
                <a:cs typeface="Arial"/>
              </a:rPr>
              <a:t>amet</a:t>
            </a:r>
            <a:r>
              <a:rPr lang="en-US" sz="2400">
                <a:latin typeface="Arial"/>
                <a:cs typeface="Arial"/>
              </a:rPr>
              <a:t> </a:t>
            </a:r>
            <a:r>
              <a:rPr lang="en-US" sz="2400" err="1">
                <a:latin typeface="Arial"/>
                <a:cs typeface="Arial"/>
              </a:rPr>
              <a:t>purus</a:t>
            </a:r>
            <a:r>
              <a:rPr lang="en-US" sz="2400">
                <a:latin typeface="Arial"/>
                <a:cs typeface="Arial"/>
              </a:rPr>
              <a:t> </a:t>
            </a:r>
            <a:r>
              <a:rPr lang="en-US" sz="2400" err="1">
                <a:latin typeface="Arial"/>
                <a:cs typeface="Arial"/>
              </a:rPr>
              <a:t>suscipit</a:t>
            </a:r>
            <a:r>
              <a:rPr lang="en-US" sz="2400">
                <a:latin typeface="Arial"/>
                <a:cs typeface="Arial"/>
              </a:rPr>
              <a:t> </a:t>
            </a:r>
            <a:r>
              <a:rPr lang="en-US" sz="2400" err="1">
                <a:latin typeface="Arial"/>
                <a:cs typeface="Arial"/>
              </a:rPr>
              <a:t>blandit</a:t>
            </a:r>
            <a:r>
              <a:rPr lang="en-US" sz="2400">
                <a:latin typeface="Arial"/>
                <a:cs typeface="Arial"/>
              </a:rPr>
              <a:t> at </a:t>
            </a:r>
            <a:r>
              <a:rPr lang="en-US" sz="2400" err="1">
                <a:latin typeface="Arial"/>
                <a:cs typeface="Arial"/>
              </a:rPr>
              <a:t>quis</a:t>
            </a:r>
            <a:r>
              <a:rPr lang="en-US" sz="2400">
                <a:latin typeface="Arial"/>
                <a:cs typeface="Arial"/>
              </a:rPr>
              <a:t> </a:t>
            </a:r>
            <a:r>
              <a:rPr lang="en-US" sz="2400" err="1">
                <a:latin typeface="Arial"/>
                <a:cs typeface="Arial"/>
              </a:rPr>
              <a:t>leo</a:t>
            </a:r>
            <a:r>
              <a:rPr lang="en-US" sz="2400">
                <a:latin typeface="Arial"/>
                <a:cs typeface="Arial"/>
              </a:rPr>
              <a:t>. Class </a:t>
            </a:r>
            <a:r>
              <a:rPr lang="en-US" sz="2400" err="1">
                <a:latin typeface="Arial"/>
                <a:cs typeface="Arial"/>
              </a:rPr>
              <a:t>aptent</a:t>
            </a:r>
            <a:r>
              <a:rPr lang="en-US" sz="2400">
                <a:latin typeface="Arial"/>
                <a:cs typeface="Arial"/>
              </a:rPr>
              <a:t> </a:t>
            </a:r>
            <a:r>
              <a:rPr lang="en-US" sz="2400" err="1">
                <a:latin typeface="Arial"/>
                <a:cs typeface="Arial"/>
              </a:rPr>
              <a:t>taciti</a:t>
            </a:r>
            <a:r>
              <a:rPr lang="en-US" sz="2400">
                <a:latin typeface="Arial"/>
                <a:cs typeface="Arial"/>
              </a:rPr>
              <a:t> </a:t>
            </a:r>
            <a:r>
              <a:rPr lang="en-US" sz="2400" err="1">
                <a:latin typeface="Arial"/>
                <a:cs typeface="Arial"/>
              </a:rPr>
              <a:t>sociosqu</a:t>
            </a:r>
            <a:r>
              <a:rPr lang="en-US" sz="2400">
                <a:latin typeface="Arial"/>
                <a:cs typeface="Arial"/>
              </a:rPr>
              <a:t> ad </a:t>
            </a:r>
            <a:r>
              <a:rPr lang="en-US" sz="2400" err="1">
                <a:latin typeface="Arial"/>
                <a:cs typeface="Arial"/>
              </a:rPr>
              <a:t>litora</a:t>
            </a:r>
            <a:r>
              <a:rPr lang="en-US" sz="2400">
                <a:latin typeface="Arial"/>
                <a:cs typeface="Arial"/>
              </a:rPr>
              <a:t> </a:t>
            </a:r>
            <a:r>
              <a:rPr lang="en-US" sz="2400" err="1">
                <a:latin typeface="Arial"/>
                <a:cs typeface="Arial"/>
              </a:rPr>
              <a:t>torquent</a:t>
            </a:r>
            <a:r>
              <a:rPr lang="en-US" sz="2400">
                <a:latin typeface="Arial"/>
                <a:cs typeface="Arial"/>
              </a:rPr>
              <a:t> per </a:t>
            </a:r>
            <a:r>
              <a:rPr lang="en-US" sz="2400" err="1">
                <a:latin typeface="Arial"/>
                <a:cs typeface="Arial"/>
              </a:rPr>
              <a:t>conubia</a:t>
            </a:r>
            <a:r>
              <a:rPr lang="en-US" sz="2400">
                <a:latin typeface="Arial"/>
                <a:cs typeface="Arial"/>
              </a:rPr>
              <a:t> nostra, per </a:t>
            </a:r>
            <a:r>
              <a:rPr lang="en-US" sz="2400" err="1">
                <a:latin typeface="Arial"/>
                <a:cs typeface="Arial"/>
              </a:rPr>
              <a:t>inceptos</a:t>
            </a:r>
            <a:r>
              <a:rPr lang="en-US" sz="2400">
                <a:latin typeface="Arial"/>
                <a:cs typeface="Arial"/>
              </a:rPr>
              <a:t> </a:t>
            </a:r>
            <a:r>
              <a:rPr lang="en-US" sz="2400" err="1">
                <a:latin typeface="Arial"/>
                <a:cs typeface="Arial"/>
              </a:rPr>
              <a:t>himenaeos</a:t>
            </a:r>
            <a:r>
              <a:rPr lang="en-US" sz="2400">
                <a:latin typeface="Arial"/>
                <a:cs typeface="Arial"/>
              </a:rPr>
              <a:t>. </a:t>
            </a:r>
          </a:p>
          <a:p>
            <a:pPr>
              <a:lnSpc>
                <a:spcPct val="120000"/>
              </a:lnSpc>
              <a:defRPr/>
            </a:pPr>
            <a:endParaRPr lang="en-US" sz="2400">
              <a:latin typeface="Arial"/>
              <a:cs typeface="Arial"/>
            </a:endParaRPr>
          </a:p>
          <a:p>
            <a:pPr>
              <a:lnSpc>
                <a:spcPct val="120000"/>
              </a:lnSpc>
              <a:defRPr/>
            </a:pPr>
            <a:r>
              <a:rPr lang="en-US" sz="2400">
                <a:latin typeface="Arial" panose="020B0604020202020204" pitchFamily="34" charset="0"/>
                <a:cs typeface="Arial" panose="020B0604020202020204" pitchFamily="34" charset="0"/>
              </a:rPr>
              <a:t>Lorem ipsum dolor sit </a:t>
            </a:r>
            <a:r>
              <a:rPr lang="en-US" sz="2400" err="1">
                <a:latin typeface="Arial" panose="020B0604020202020204" pitchFamily="34" charset="0"/>
                <a:cs typeface="Arial" panose="020B0604020202020204" pitchFamily="34" charset="0"/>
              </a:rPr>
              <a:t>amet</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oratio</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pericula</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partiendo</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mei</a:t>
            </a:r>
            <a:r>
              <a:rPr lang="en-US" sz="2400">
                <a:latin typeface="Arial" panose="020B0604020202020204" pitchFamily="34" charset="0"/>
                <a:cs typeface="Arial" panose="020B0604020202020204" pitchFamily="34" charset="0"/>
              </a:rPr>
              <a:t> cu, </a:t>
            </a:r>
            <a:r>
              <a:rPr lang="en-US" sz="2400" err="1">
                <a:latin typeface="Arial" panose="020B0604020202020204" pitchFamily="34" charset="0"/>
                <a:cs typeface="Arial" panose="020B0604020202020204" pitchFamily="34" charset="0"/>
              </a:rPr>
              <a:t>usu</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possim</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mentitum</a:t>
            </a:r>
            <a:r>
              <a:rPr lang="en-US" sz="2400">
                <a:latin typeface="Arial" panose="020B0604020202020204" pitchFamily="34" charset="0"/>
                <a:cs typeface="Arial" panose="020B0604020202020204" pitchFamily="34" charset="0"/>
              </a:rPr>
              <a:t> mandamus an. </a:t>
            </a:r>
            <a:r>
              <a:rPr lang="en-US" sz="2400" err="1">
                <a:latin typeface="Arial" panose="020B0604020202020204" pitchFamily="34" charset="0"/>
                <a:cs typeface="Arial" panose="020B0604020202020204" pitchFamily="34" charset="0"/>
              </a:rPr>
              <a:t>Usu</a:t>
            </a:r>
            <a:r>
              <a:rPr lang="en-US" sz="2400">
                <a:latin typeface="Arial" panose="020B0604020202020204" pitchFamily="34" charset="0"/>
                <a:cs typeface="Arial" panose="020B0604020202020204" pitchFamily="34" charset="0"/>
              </a:rPr>
              <a:t> id </a:t>
            </a:r>
            <a:r>
              <a:rPr lang="en-US" sz="2400" err="1">
                <a:latin typeface="Arial" panose="020B0604020202020204" pitchFamily="34" charset="0"/>
                <a:cs typeface="Arial" panose="020B0604020202020204" pitchFamily="34" charset="0"/>
              </a:rPr>
              <a:t>enim</a:t>
            </a:r>
            <a:r>
              <a:rPr lang="en-US" sz="2400">
                <a:latin typeface="Arial" panose="020B0604020202020204" pitchFamily="34" charset="0"/>
                <a:cs typeface="Arial" panose="020B0604020202020204" pitchFamily="34" charset="0"/>
              </a:rPr>
              <a:t> minim </a:t>
            </a:r>
            <a:r>
              <a:rPr lang="en-US" sz="2400" err="1">
                <a:latin typeface="Arial" panose="020B0604020202020204" pitchFamily="34" charset="0"/>
                <a:cs typeface="Arial" panose="020B0604020202020204" pitchFamily="34" charset="0"/>
              </a:rPr>
              <a:t>copiosae</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unum</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illud</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ut</a:t>
            </a:r>
            <a:r>
              <a:rPr lang="en-US" sz="2400">
                <a:latin typeface="Arial" panose="020B0604020202020204" pitchFamily="34" charset="0"/>
                <a:cs typeface="Arial" panose="020B0604020202020204" pitchFamily="34" charset="0"/>
              </a:rPr>
              <a:t> qui, ad cum </a:t>
            </a:r>
            <a:r>
              <a:rPr lang="en-US" sz="2400" err="1">
                <a:latin typeface="Arial" panose="020B0604020202020204" pitchFamily="34" charset="0"/>
                <a:cs typeface="Arial" panose="020B0604020202020204" pitchFamily="34" charset="0"/>
              </a:rPr>
              <a:t>laboramus</a:t>
            </a:r>
            <a:r>
              <a:rPr lang="en-US" sz="2400">
                <a:latin typeface="Arial" panose="020B0604020202020204" pitchFamily="34" charset="0"/>
                <a:cs typeface="Arial" panose="020B0604020202020204" pitchFamily="34" charset="0"/>
              </a:rPr>
              <a:t> </a:t>
            </a:r>
            <a:r>
              <a:rPr lang="en-US" sz="2400" err="1">
                <a:latin typeface="Arial" panose="020B0604020202020204" pitchFamily="34" charset="0"/>
                <a:cs typeface="Arial" panose="020B0604020202020204" pitchFamily="34" charset="0"/>
              </a:rPr>
              <a:t>adipiscing</a:t>
            </a:r>
            <a:r>
              <a:rPr lang="en-US" sz="2400">
                <a:latin typeface="Arial" panose="020B0604020202020204" pitchFamily="34" charset="0"/>
                <a:cs typeface="Arial" panose="020B0604020202020204" pitchFamily="34" charset="0"/>
              </a:rPr>
              <a:t>. </a:t>
            </a:r>
            <a:endParaRPr lang="en-US" sz="2943">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C850ECAF-EA40-474C-9956-FE65A358CCF1}"/>
              </a:ext>
            </a:extLst>
          </p:cNvPr>
          <p:cNvSpPr txBox="1"/>
          <p:nvPr/>
        </p:nvSpPr>
        <p:spPr>
          <a:xfrm>
            <a:off x="31671841" y="8842816"/>
            <a:ext cx="10164811" cy="7464608"/>
          </a:xfrm>
          <a:prstGeom prst="rect">
            <a:avLst/>
          </a:prstGeom>
          <a:noFill/>
        </p:spPr>
        <p:txBody>
          <a:bodyPr wrap="square" rtlCol="0">
            <a:spAutoFit/>
          </a:bodyPr>
          <a:lstStyle/>
          <a:p>
            <a:pPr>
              <a:lnSpc>
                <a:spcPct val="120000"/>
              </a:lnSpc>
            </a:pPr>
            <a:r>
              <a:rPr lang="en-US" sz="3600" b="1" dirty="0">
                <a:solidFill>
                  <a:srgbClr val="44646C"/>
                </a:solidFill>
                <a:latin typeface="Arial" panose="020B0604020202020204" pitchFamily="34" charset="0"/>
                <a:cs typeface="Arial" panose="020B0604020202020204" pitchFamily="34" charset="0"/>
              </a:rPr>
              <a:t>CONCLUSIONS</a:t>
            </a:r>
          </a:p>
          <a:p>
            <a:pPr marL="467234" indent="-467234">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Describe logically sound conclusions and reliable inferences drawn from the study results. </a:t>
            </a:r>
          </a:p>
          <a:p>
            <a:pPr marL="467234" indent="-467234">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Why are the study’s findings important?</a:t>
            </a:r>
          </a:p>
          <a:p>
            <a:pPr>
              <a:lnSpc>
                <a:spcPct val="120000"/>
              </a:lnSpc>
            </a:pPr>
            <a:endParaRPr lang="en-US" sz="2943"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Update this text with the conclusions of your research.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Vis </a:t>
            </a:r>
            <a:r>
              <a:rPr lang="en-US" sz="2400" dirty="0" err="1">
                <a:latin typeface="Arial" panose="020B0604020202020204" pitchFamily="34" charset="0"/>
                <a:cs typeface="Arial" panose="020B0604020202020204" pitchFamily="34" charset="0"/>
              </a:rPr>
              <a:t>purto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fuisset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incorrupte</a:t>
            </a:r>
            <a:r>
              <a:rPr lang="en-US" sz="2400" dirty="0">
                <a:latin typeface="Arial" panose="020B0604020202020204" pitchFamily="34" charset="0"/>
                <a:cs typeface="Arial" panose="020B0604020202020204" pitchFamily="34" charset="0"/>
              </a:rPr>
              <a:t> ne, </a:t>
            </a:r>
            <a:r>
              <a:rPr lang="en-US" sz="2400" dirty="0" err="1">
                <a:latin typeface="Arial" panose="020B0604020202020204" pitchFamily="34" charset="0"/>
                <a:cs typeface="Arial" panose="020B0604020202020204" pitchFamily="34" charset="0"/>
              </a:rPr>
              <a:t>ea</a:t>
            </a:r>
            <a:r>
              <a:rPr lang="en-US" sz="2400" dirty="0">
                <a:latin typeface="Arial" panose="020B0604020202020204" pitchFamily="34" charset="0"/>
                <a:cs typeface="Arial" panose="020B0604020202020204" pitchFamily="34" charset="0"/>
              </a:rPr>
              <a:t> duo </a:t>
            </a:r>
            <a:r>
              <a:rPr lang="en-US" sz="2400" dirty="0" err="1">
                <a:latin typeface="Arial" panose="020B0604020202020204" pitchFamily="34" charset="0"/>
                <a:cs typeface="Arial" panose="020B0604020202020204" pitchFamily="34" charset="0"/>
              </a:rPr>
              <a:t>probo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dolorem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prodesset</a:t>
            </a:r>
            <a:r>
              <a:rPr lang="en-US" sz="2400" dirty="0">
                <a:latin typeface="Arial" panose="020B0604020202020204" pitchFamily="34" charset="0"/>
                <a:cs typeface="Arial" panose="020B0604020202020204" pitchFamily="34" charset="0"/>
              </a:rPr>
              <a:t> et. Id </a:t>
            </a:r>
            <a:r>
              <a:rPr lang="en-US" sz="2400" dirty="0" err="1">
                <a:latin typeface="Arial" panose="020B0604020202020204" pitchFamily="34" charset="0"/>
                <a:cs typeface="Arial" panose="020B0604020202020204" pitchFamily="34" charset="0"/>
              </a:rPr>
              <a:t>mel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vivendum</a:t>
            </a:r>
            <a:r>
              <a:rPr lang="en-US" sz="2400" dirty="0">
                <a:latin typeface="Arial" panose="020B0604020202020204" pitchFamily="34" charset="0"/>
                <a:cs typeface="Arial" panose="020B0604020202020204" pitchFamily="34" charset="0"/>
              </a:rPr>
              <a:t>.</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p>
        </p:txBody>
      </p:sp>
      <p:sp>
        <p:nvSpPr>
          <p:cNvPr id="25" name="TextBox 24">
            <a:extLst>
              <a:ext uri="{FF2B5EF4-FFF2-40B4-BE49-F238E27FC236}">
                <a16:creationId xmlns:a16="http://schemas.microsoft.com/office/drawing/2014/main" id="{6286B535-611B-46F5-8B8D-B87C148D11E4}"/>
              </a:ext>
            </a:extLst>
          </p:cNvPr>
          <p:cNvSpPr txBox="1"/>
          <p:nvPr/>
        </p:nvSpPr>
        <p:spPr>
          <a:xfrm>
            <a:off x="12275258" y="13462243"/>
            <a:ext cx="18632654" cy="2580258"/>
          </a:xfrm>
          <a:prstGeom prst="rect">
            <a:avLst/>
          </a:prstGeom>
          <a:solidFill>
            <a:schemeClr val="bg1"/>
          </a:solidFill>
        </p:spPr>
        <p:txBody>
          <a:bodyPr wrap="square" rtlCol="0">
            <a:spAutoFit/>
          </a:bodyPr>
          <a:lstStyle/>
          <a:p>
            <a:pPr>
              <a:lnSpc>
                <a:spcPct val="120000"/>
              </a:lnSpc>
            </a:pPr>
            <a:r>
              <a:rPr lang="en-US" sz="3600" b="1" dirty="0">
                <a:solidFill>
                  <a:srgbClr val="44646C"/>
                </a:solidFill>
                <a:latin typeface="Arial" panose="020B0604020202020204" pitchFamily="34" charset="0"/>
                <a:cs typeface="Arial" panose="020B0604020202020204" pitchFamily="34" charset="0"/>
              </a:rPr>
              <a:t>RESULTS</a:t>
            </a:r>
          </a:p>
          <a:p>
            <a:pPr>
              <a:lnSpc>
                <a:spcPct val="120000"/>
              </a:lnSpc>
            </a:pPr>
            <a:r>
              <a:rPr lang="en-US" sz="2400" dirty="0">
                <a:latin typeface="Arial" panose="020B0604020202020204" pitchFamily="34" charset="0"/>
                <a:cs typeface="Arial" panose="020B0604020202020204" pitchFamily="34" charset="0"/>
              </a:rPr>
              <a:t>Update this text with the results of your research, including relevant tables, figures and graphs.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t>
            </a:r>
          </a:p>
          <a:p>
            <a:pPr>
              <a:lnSpc>
                <a:spcPct val="120000"/>
              </a:lnSpc>
            </a:pPr>
            <a:endParaRPr lang="en-US" sz="2943" b="1" dirty="0">
              <a:latin typeface="Arial" panose="020B0604020202020204" pitchFamily="34" charset="0"/>
              <a:cs typeface="Arial" panose="020B0604020202020204" pitchFamily="34" charset="0"/>
            </a:endParaRPr>
          </a:p>
        </p:txBody>
      </p:sp>
      <p:graphicFrame>
        <p:nvGraphicFramePr>
          <p:cNvPr id="26" name="Chart 25">
            <a:extLst>
              <a:ext uri="{FF2B5EF4-FFF2-40B4-BE49-F238E27FC236}">
                <a16:creationId xmlns:a16="http://schemas.microsoft.com/office/drawing/2014/main" id="{30DDF9DD-0BFC-49B4-813A-9C5062AB3191}"/>
              </a:ext>
            </a:extLst>
          </p:cNvPr>
          <p:cNvGraphicFramePr/>
          <p:nvPr>
            <p:extLst>
              <p:ext uri="{D42A27DB-BD31-4B8C-83A1-F6EECF244321}">
                <p14:modId xmlns:p14="http://schemas.microsoft.com/office/powerpoint/2010/main" val="2339801214"/>
              </p:ext>
            </p:extLst>
          </p:nvPr>
        </p:nvGraphicFramePr>
        <p:xfrm>
          <a:off x="13442194" y="22882515"/>
          <a:ext cx="9579383" cy="4757574"/>
        </p:xfrm>
        <a:graphic>
          <a:graphicData uri="http://schemas.openxmlformats.org/drawingml/2006/chart">
            <c:chart xmlns:c="http://schemas.openxmlformats.org/drawingml/2006/chart" xmlns:r="http://schemas.openxmlformats.org/officeDocument/2006/relationships" r:id="rId3"/>
          </a:graphicData>
        </a:graphic>
      </p:graphicFrame>
      <p:sp>
        <p:nvSpPr>
          <p:cNvPr id="29" name="TextBox 28">
            <a:extLst>
              <a:ext uri="{FF2B5EF4-FFF2-40B4-BE49-F238E27FC236}">
                <a16:creationId xmlns:a16="http://schemas.microsoft.com/office/drawing/2014/main" id="{8448CFB8-9461-45F8-9B8E-975F14412669}"/>
              </a:ext>
            </a:extLst>
          </p:cNvPr>
          <p:cNvSpPr txBox="1"/>
          <p:nvPr/>
        </p:nvSpPr>
        <p:spPr>
          <a:xfrm>
            <a:off x="967112" y="4610024"/>
            <a:ext cx="10164811" cy="11796306"/>
          </a:xfrm>
          <a:prstGeom prst="rect">
            <a:avLst/>
          </a:prstGeom>
          <a:noFill/>
        </p:spPr>
        <p:txBody>
          <a:bodyPr wrap="square" rtlCol="0" anchor="t">
            <a:spAutoFit/>
          </a:bodyPr>
          <a:lstStyle/>
          <a:p>
            <a:pPr>
              <a:lnSpc>
                <a:spcPct val="120000"/>
              </a:lnSpc>
            </a:pPr>
            <a:r>
              <a:rPr lang="en-US" sz="3600" b="1" dirty="0">
                <a:solidFill>
                  <a:srgbClr val="44646C"/>
                </a:solidFill>
                <a:latin typeface="Arial" panose="020B0604020202020204" pitchFamily="34" charset="0"/>
                <a:cs typeface="Arial" panose="020B0604020202020204" pitchFamily="34" charset="0"/>
              </a:rPr>
              <a:t>BACKGROUND</a:t>
            </a:r>
          </a:p>
          <a:p>
            <a:pPr>
              <a:lnSpc>
                <a:spcPct val="120000"/>
              </a:lnSpc>
            </a:pPr>
            <a:r>
              <a:rPr lang="en-US" sz="2400" dirty="0">
                <a:latin typeface="Arial" panose="020B0604020202020204" pitchFamily="34" charset="0"/>
                <a:cs typeface="Arial" panose="020B0604020202020204" pitchFamily="34" charset="0"/>
              </a:rPr>
              <a:t>Clearly describe the hypothesis or research question addressed in the study. Why was the study conducted?</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Update this text with the background of your research.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deseruisse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intellegam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pertinax</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moderatius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vituperatoribus</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Vis </a:t>
            </a:r>
            <a:r>
              <a:rPr lang="en-US" sz="2400" dirty="0" err="1">
                <a:latin typeface="Arial" panose="020B0604020202020204" pitchFamily="34" charset="0"/>
                <a:cs typeface="Arial" panose="020B0604020202020204" pitchFamily="34" charset="0"/>
              </a:rPr>
              <a:t>purto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fuisset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incorrupte</a:t>
            </a:r>
            <a:r>
              <a:rPr lang="en-US" sz="2400" dirty="0">
                <a:latin typeface="Arial" panose="020B0604020202020204" pitchFamily="34" charset="0"/>
                <a:cs typeface="Arial" panose="020B0604020202020204" pitchFamily="34" charset="0"/>
              </a:rPr>
              <a:t> ne, </a:t>
            </a:r>
            <a:r>
              <a:rPr lang="en-US" sz="2400" dirty="0" err="1">
                <a:latin typeface="Arial" panose="020B0604020202020204" pitchFamily="34" charset="0"/>
                <a:cs typeface="Arial" panose="020B0604020202020204" pitchFamily="34" charset="0"/>
              </a:rPr>
              <a:t>ea</a:t>
            </a:r>
            <a:r>
              <a:rPr lang="en-US" sz="2400" dirty="0">
                <a:latin typeface="Arial" panose="020B0604020202020204" pitchFamily="34" charset="0"/>
                <a:cs typeface="Arial" panose="020B0604020202020204" pitchFamily="34" charset="0"/>
              </a:rPr>
              <a:t> duo </a:t>
            </a:r>
            <a:r>
              <a:rPr lang="en-US" sz="2400" dirty="0" err="1">
                <a:latin typeface="Arial" panose="020B0604020202020204" pitchFamily="34" charset="0"/>
                <a:cs typeface="Arial" panose="020B0604020202020204" pitchFamily="34" charset="0"/>
              </a:rPr>
              <a:t>probo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dolorem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prodesset</a:t>
            </a:r>
            <a:r>
              <a:rPr lang="en-US" sz="2400" dirty="0">
                <a:latin typeface="Arial" panose="020B0604020202020204" pitchFamily="34" charset="0"/>
                <a:cs typeface="Arial" panose="020B0604020202020204" pitchFamily="34" charset="0"/>
              </a:rPr>
              <a:t> et. Id </a:t>
            </a:r>
            <a:r>
              <a:rPr lang="en-US" sz="2400" dirty="0" err="1">
                <a:latin typeface="Arial" panose="020B0604020202020204" pitchFamily="34" charset="0"/>
                <a:cs typeface="Arial" panose="020B0604020202020204" pitchFamily="34" charset="0"/>
              </a:rPr>
              <a:t>mel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vivendum</a:t>
            </a:r>
            <a:r>
              <a:rPr lang="en-US" sz="2400" dirty="0">
                <a:latin typeface="Arial" panose="020B0604020202020204" pitchFamily="34" charset="0"/>
                <a:cs typeface="Arial" panose="020B0604020202020204" pitchFamily="34" charset="0"/>
              </a:rPr>
              <a:t>.</a:t>
            </a:r>
          </a:p>
          <a:p>
            <a:pPr>
              <a:lnSpc>
                <a:spcPct val="120000"/>
              </a:lnSpc>
            </a:pPr>
            <a:endParaRPr lang="en-US" sz="3600" b="1" dirty="0">
              <a:solidFill>
                <a:srgbClr val="44646C"/>
              </a:solidFill>
              <a:latin typeface="Arial" panose="020B0604020202020204" pitchFamily="34" charset="0"/>
              <a:cs typeface="Arial" panose="020B0604020202020204" pitchFamily="34" charset="0"/>
            </a:endParaRPr>
          </a:p>
          <a:p>
            <a:pPr>
              <a:lnSpc>
                <a:spcPct val="120000"/>
              </a:lnSpc>
            </a:pPr>
            <a:r>
              <a:rPr lang="en-US" sz="3600" b="1" dirty="0">
                <a:solidFill>
                  <a:srgbClr val="44646C"/>
                </a:solidFill>
                <a:latin typeface="Arial" panose="020B0604020202020204" pitchFamily="34" charset="0"/>
                <a:cs typeface="Arial" panose="020B0604020202020204" pitchFamily="34" charset="0"/>
              </a:rPr>
              <a:t>METHODS</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Detail the experimental methods and processes employed in the study. What did you do?</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Collected [what] from [population]</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How you tested it.</a:t>
            </a:r>
          </a:p>
          <a:p>
            <a:pPr marL="607405" indent="-607405">
              <a:lnSpc>
                <a:spcPct val="120000"/>
              </a:lnSpc>
              <a:buFont typeface="Arial" panose="020B0604020202020204" pitchFamily="34" charset="0"/>
              <a:buChar char="•"/>
            </a:pPr>
            <a:r>
              <a:rPr lang="en-US" sz="2400" dirty="0">
                <a:latin typeface="Arial" panose="020B0604020202020204" pitchFamily="34" charset="0"/>
                <a:cs typeface="Arial" panose="020B0604020202020204" pitchFamily="34" charset="0"/>
              </a:rPr>
              <a:t>Illustrate your methods if you can!</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Update this text with the methods of your research.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p>
          <a:p>
            <a:pPr>
              <a:lnSpc>
                <a:spcPct val="120000"/>
              </a:lnSpc>
            </a:pPr>
            <a:endParaRPr lang="en-US" sz="2400" dirty="0">
              <a:latin typeface="Arial" panose="020B0604020202020204" pitchFamily="34" charset="0"/>
              <a:cs typeface="Arial" panose="020B0604020202020204" pitchFamily="34" charset="0"/>
            </a:endParaRPr>
          </a:p>
          <a:p>
            <a:pPr>
              <a:lnSpc>
                <a:spcPct val="120000"/>
              </a:lnSpc>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oratio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pericula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partiendo</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mei</a:t>
            </a:r>
            <a:r>
              <a:rPr lang="en-US" sz="2400" dirty="0">
                <a:latin typeface="Arial" panose="020B0604020202020204" pitchFamily="34" charset="0"/>
                <a:cs typeface="Arial" panose="020B0604020202020204" pitchFamily="34" charset="0"/>
              </a:rPr>
              <a:t> cu,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possim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mentitum</a:t>
            </a:r>
            <a:r>
              <a:rPr lang="en-US" sz="2400" dirty="0">
                <a:latin typeface="Arial" panose="020B0604020202020204" pitchFamily="34" charset="0"/>
                <a:cs typeface="Arial" panose="020B0604020202020204" pitchFamily="34" charset="0"/>
              </a:rPr>
              <a:t> mandamus an. </a:t>
            </a:r>
            <a:r>
              <a:rPr lang="en-US" sz="2400" dirty="0" err="1">
                <a:latin typeface="Arial" panose="020B0604020202020204" pitchFamily="34" charset="0"/>
                <a:cs typeface="Arial" panose="020B0604020202020204" pitchFamily="34" charset="0"/>
              </a:rPr>
              <a:t>Usu</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enim</a:t>
            </a:r>
            <a:r>
              <a:rPr lang="en-US" sz="2400" dirty="0">
                <a:latin typeface="Arial" panose="020B0604020202020204" pitchFamily="34" charset="0"/>
                <a:cs typeface="Arial" panose="020B0604020202020204" pitchFamily="34" charset="0"/>
              </a:rPr>
              <a:t> minim </a:t>
            </a:r>
            <a:r>
              <a:rPr lang="en-US" sz="2400" dirty="0" err="1">
                <a:latin typeface="Arial" panose="020B0604020202020204" pitchFamily="34" charset="0"/>
                <a:cs typeface="Arial" panose="020B0604020202020204" pitchFamily="34" charset="0"/>
              </a:rPr>
              <a:t>copiosae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unum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illud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ut</a:t>
            </a:r>
            <a:r>
              <a:rPr lang="en-US" sz="2400" dirty="0">
                <a:latin typeface="Arial" panose="020B0604020202020204" pitchFamily="34" charset="0"/>
                <a:cs typeface="Arial" panose="020B0604020202020204" pitchFamily="34" charset="0"/>
              </a:rPr>
              <a:t> qui, ad cum </a:t>
            </a:r>
            <a:r>
              <a:rPr lang="en-US" sz="2400" dirty="0" err="1">
                <a:latin typeface="Arial" panose="020B0604020202020204" pitchFamily="34" charset="0"/>
                <a:cs typeface="Arial" panose="020B0604020202020204" pitchFamily="34" charset="0"/>
              </a:rPr>
              <a:t>laboramus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a:t>
            </a:r>
            <a:endParaRPr lang="en-US" sz="2400" b="1"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88BF02D-1BC0-41A8-B42E-2E1BCFB6BDF1}"/>
              </a:ext>
            </a:extLst>
          </p:cNvPr>
          <p:cNvSpPr/>
          <p:nvPr/>
        </p:nvSpPr>
        <p:spPr>
          <a:xfrm>
            <a:off x="31730820" y="21826468"/>
            <a:ext cx="10073597" cy="3375539"/>
          </a:xfrm>
          <a:prstGeom prst="rect">
            <a:avLst/>
          </a:prstGeom>
        </p:spPr>
        <p:txBody>
          <a:bodyPr wrap="square">
            <a:spAutoFit/>
          </a:bodyPr>
          <a:lstStyle/>
          <a:p>
            <a:pPr>
              <a:lnSpc>
                <a:spcPct val="120000"/>
              </a:lnSpc>
            </a:pPr>
            <a:r>
              <a:rPr lang="en-US" sz="3600" b="1" dirty="0">
                <a:solidFill>
                  <a:srgbClr val="44646C"/>
                </a:solidFill>
                <a:latin typeface="Arial" panose="020B0604020202020204" pitchFamily="34" charset="0"/>
                <a:cs typeface="Arial" panose="020B0604020202020204" pitchFamily="34" charset="0"/>
              </a:rPr>
              <a:t>ACKNOWLEDGEMENTS</a:t>
            </a:r>
            <a:endParaRPr lang="en-US" sz="3600" dirty="0">
              <a:solidFill>
                <a:srgbClr val="44646C"/>
              </a:solidFill>
              <a:latin typeface="Arial" panose="020B0604020202020204" pitchFamily="34" charset="0"/>
              <a:cs typeface="Arial" panose="020B0604020202020204" pitchFamily="34" charset="0"/>
            </a:endParaRPr>
          </a:p>
          <a:p>
            <a:pPr>
              <a:lnSpc>
                <a:spcPct val="120000"/>
              </a:lnSpc>
            </a:pPr>
            <a:r>
              <a:rPr lang="en-US" sz="2400" i="1" dirty="0">
                <a:latin typeface="Arial" panose="020B0604020202020204" pitchFamily="34" charset="0"/>
                <a:cs typeface="Arial" panose="020B0604020202020204" pitchFamily="34" charset="0"/>
              </a:rPr>
              <a:t>Lorem ipsum dolor sit </a:t>
            </a:r>
            <a:r>
              <a:rPr lang="en-US" sz="2400" i="1" dirty="0" err="1">
                <a:latin typeface="Arial" panose="020B0604020202020204" pitchFamily="34" charset="0"/>
                <a:cs typeface="Arial" panose="020B0604020202020204" pitchFamily="34" charset="0"/>
              </a:rPr>
              <a:t>amet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oratio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pericula</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partiendo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mei</a:t>
            </a:r>
            <a:r>
              <a:rPr lang="en-US" sz="2400" i="1" dirty="0">
                <a:latin typeface="Arial" panose="020B0604020202020204" pitchFamily="34" charset="0"/>
                <a:cs typeface="Arial" panose="020B0604020202020204" pitchFamily="34" charset="0"/>
              </a:rPr>
              <a:t> cu,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possim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mentitum</a:t>
            </a:r>
            <a:r>
              <a:rPr lang="en-US" sz="2400" i="1" dirty="0">
                <a:latin typeface="Arial" panose="020B0604020202020204" pitchFamily="34" charset="0"/>
                <a:cs typeface="Arial" panose="020B0604020202020204" pitchFamily="34" charset="0"/>
              </a:rPr>
              <a:t> mandamus an.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id </a:t>
            </a:r>
            <a:r>
              <a:rPr lang="en-US" sz="2400" i="1" dirty="0" err="1">
                <a:latin typeface="Arial" panose="020B0604020202020204" pitchFamily="34" charset="0"/>
                <a:cs typeface="Arial" panose="020B0604020202020204" pitchFamily="34" charset="0"/>
              </a:rPr>
              <a:t>enim</a:t>
            </a:r>
            <a:r>
              <a:rPr lang="en-US" sz="2400" i="1" dirty="0">
                <a:latin typeface="Arial" panose="020B0604020202020204" pitchFamily="34" charset="0"/>
                <a:cs typeface="Arial" panose="020B0604020202020204" pitchFamily="34" charset="0"/>
              </a:rPr>
              <a:t> minim </a:t>
            </a:r>
            <a:r>
              <a:rPr lang="en-US" sz="2400" i="1" dirty="0" err="1">
                <a:latin typeface="Arial" panose="020B0604020202020204" pitchFamily="34" charset="0"/>
                <a:cs typeface="Arial" panose="020B0604020202020204" pitchFamily="34" charset="0"/>
              </a:rPr>
              <a:t>copiosae</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unum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illud</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ut</a:t>
            </a:r>
            <a:r>
              <a:rPr lang="en-US" sz="2400" i="1" dirty="0">
                <a:latin typeface="Arial" panose="020B0604020202020204" pitchFamily="34" charset="0"/>
                <a:cs typeface="Arial" panose="020B0604020202020204" pitchFamily="34" charset="0"/>
              </a:rPr>
              <a:t> qui, ad cum </a:t>
            </a:r>
            <a:r>
              <a:rPr lang="en-US" sz="2400" i="1" dirty="0" err="1">
                <a:latin typeface="Arial" panose="020B0604020202020204" pitchFamily="34" charset="0"/>
                <a:cs typeface="Arial" panose="020B0604020202020204" pitchFamily="34" charset="0"/>
              </a:rPr>
              <a:t>laboramus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adipiscing</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Nec</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possim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deseruisse</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intellegam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ei</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pertinax</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moderatius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vituperatoribus</a:t>
            </a:r>
            <a:r>
              <a:rPr lang="en-US" sz="2400" i="1" dirty="0">
                <a:latin typeface="Arial" panose="020B0604020202020204" pitchFamily="34" charset="0"/>
                <a:cs typeface="Arial" panose="020B0604020202020204" pitchFamily="34" charset="0"/>
              </a:rPr>
              <a:t> at </a:t>
            </a:r>
            <a:r>
              <a:rPr lang="en-US" sz="2400" i="1" dirty="0" err="1">
                <a:latin typeface="Arial" panose="020B0604020202020204" pitchFamily="34" charset="0"/>
                <a:cs typeface="Arial" panose="020B0604020202020204" pitchFamily="34" charset="0"/>
              </a:rPr>
              <a:t>nec</a:t>
            </a:r>
            <a:r>
              <a:rPr lang="en-US" sz="2400" i="1" dirty="0">
                <a:latin typeface="Arial" panose="020B0604020202020204" pitchFamily="34" charset="0"/>
                <a:cs typeface="Arial" panose="020B0604020202020204" pitchFamily="34" charset="0"/>
              </a:rPr>
              <a:t>. Vis </a:t>
            </a:r>
            <a:r>
              <a:rPr lang="en-US" sz="2400" i="1" dirty="0" err="1">
                <a:latin typeface="Arial" panose="020B0604020202020204" pitchFamily="34" charset="0"/>
                <a:cs typeface="Arial" panose="020B0604020202020204" pitchFamily="34" charset="0"/>
              </a:rPr>
              <a:t>purto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fuisset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incorrupte</a:t>
            </a:r>
            <a:r>
              <a:rPr lang="en-US" sz="2400" i="1" dirty="0">
                <a:latin typeface="Arial" panose="020B0604020202020204" pitchFamily="34" charset="0"/>
                <a:cs typeface="Arial" panose="020B0604020202020204" pitchFamily="34" charset="0"/>
              </a:rPr>
              <a:t> ne, </a:t>
            </a:r>
            <a:r>
              <a:rPr lang="en-US" sz="2400" i="1" dirty="0" err="1">
                <a:latin typeface="Arial" panose="020B0604020202020204" pitchFamily="34" charset="0"/>
                <a:cs typeface="Arial" panose="020B0604020202020204" pitchFamily="34" charset="0"/>
              </a:rPr>
              <a:t>ea</a:t>
            </a:r>
            <a:r>
              <a:rPr lang="en-US" sz="2400" i="1" dirty="0">
                <a:latin typeface="Arial" panose="020B0604020202020204" pitchFamily="34" charset="0"/>
                <a:cs typeface="Arial" panose="020B0604020202020204" pitchFamily="34" charset="0"/>
              </a:rPr>
              <a:t> duo </a:t>
            </a:r>
            <a:r>
              <a:rPr lang="en-US" sz="2400" i="1" dirty="0" err="1">
                <a:latin typeface="Arial" panose="020B0604020202020204" pitchFamily="34" charset="0"/>
                <a:cs typeface="Arial" panose="020B0604020202020204" pitchFamily="34" charset="0"/>
              </a:rPr>
              <a:t>probo</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mollis</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dolorem</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usu</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nibh</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prodesset</a:t>
            </a:r>
            <a:r>
              <a:rPr lang="en-US" sz="2400" i="1" dirty="0">
                <a:latin typeface="Arial" panose="020B0604020202020204" pitchFamily="34" charset="0"/>
                <a:cs typeface="Arial" panose="020B0604020202020204" pitchFamily="34" charset="0"/>
              </a:rPr>
              <a:t> et. Id </a:t>
            </a:r>
            <a:r>
              <a:rPr lang="en-US" sz="2400" i="1" dirty="0" err="1">
                <a:latin typeface="Arial" panose="020B0604020202020204" pitchFamily="34" charset="0"/>
                <a:cs typeface="Arial" panose="020B0604020202020204" pitchFamily="34" charset="0"/>
              </a:rPr>
              <a:t>mel</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blandit</a:t>
            </a:r>
            <a:r>
              <a:rPr lang="en-US" sz="2400" i="1" dirty="0">
                <a:latin typeface="Arial" panose="020B0604020202020204" pitchFamily="34" charset="0"/>
                <a:cs typeface="Arial" panose="020B0604020202020204" pitchFamily="34" charset="0"/>
              </a:rPr>
              <a:t> </a:t>
            </a:r>
            <a:r>
              <a:rPr lang="en-US" sz="2400" i="1" dirty="0" err="1">
                <a:latin typeface="Arial" panose="020B0604020202020204" pitchFamily="34" charset="0"/>
                <a:cs typeface="Arial" panose="020B0604020202020204" pitchFamily="34" charset="0"/>
              </a:rPr>
              <a:t>vivendum</a:t>
            </a:r>
            <a:r>
              <a:rPr lang="en-US" sz="2400" i="1" dirty="0">
                <a:latin typeface="Arial" panose="020B0604020202020204" pitchFamily="34" charset="0"/>
                <a:cs typeface="Arial" panose="020B0604020202020204" pitchFamily="34" charset="0"/>
              </a:rPr>
              <a:t>.</a:t>
            </a:r>
          </a:p>
        </p:txBody>
      </p:sp>
      <p:graphicFrame>
        <p:nvGraphicFramePr>
          <p:cNvPr id="32" name="Chart 31">
            <a:extLst>
              <a:ext uri="{FF2B5EF4-FFF2-40B4-BE49-F238E27FC236}">
                <a16:creationId xmlns:a16="http://schemas.microsoft.com/office/drawing/2014/main" id="{90A8C9BD-C94E-4916-B8C1-8079A052F505}"/>
              </a:ext>
            </a:extLst>
          </p:cNvPr>
          <p:cNvGraphicFramePr/>
          <p:nvPr>
            <p:extLst>
              <p:ext uri="{D42A27DB-BD31-4B8C-83A1-F6EECF244321}">
                <p14:modId xmlns:p14="http://schemas.microsoft.com/office/powerpoint/2010/main" val="1903994880"/>
              </p:ext>
            </p:extLst>
          </p:nvPr>
        </p:nvGraphicFramePr>
        <p:xfrm>
          <a:off x="12286268" y="16913273"/>
          <a:ext cx="17789541" cy="4890456"/>
        </p:xfrm>
        <a:graphic>
          <a:graphicData uri="http://schemas.openxmlformats.org/drawingml/2006/chart">
            <c:chart xmlns:c="http://schemas.openxmlformats.org/drawingml/2006/chart" xmlns:r="http://schemas.openxmlformats.org/officeDocument/2006/relationships" r:id="rId4"/>
          </a:graphicData>
        </a:graphic>
      </p:graphicFrame>
      <p:sp>
        <p:nvSpPr>
          <p:cNvPr id="5" name="TextBox 4">
            <a:extLst>
              <a:ext uri="{FF2B5EF4-FFF2-40B4-BE49-F238E27FC236}">
                <a16:creationId xmlns:a16="http://schemas.microsoft.com/office/drawing/2014/main" id="{DD91C823-C4A5-4E7A-AB78-CCF21618FB11}"/>
              </a:ext>
            </a:extLst>
          </p:cNvPr>
          <p:cNvSpPr txBox="1"/>
          <p:nvPr/>
        </p:nvSpPr>
        <p:spPr>
          <a:xfrm>
            <a:off x="13627602" y="5992232"/>
            <a:ext cx="15548559" cy="5632311"/>
          </a:xfrm>
          <a:prstGeom prst="rect">
            <a:avLst/>
          </a:prstGeom>
          <a:noFill/>
        </p:spPr>
        <p:txBody>
          <a:bodyPr wrap="square" rtlCol="0">
            <a:spAutoFit/>
          </a:bodyPr>
          <a:lstStyle/>
          <a:p>
            <a:r>
              <a:rPr lang="en-US" sz="72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the study in this shaded box to give attendees a quick understanding of the study. Emphasize important words with </a:t>
            </a:r>
            <a:r>
              <a:rPr lang="en-US" sz="72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72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72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72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7200" dirty="0">
              <a:solidFill>
                <a:schemeClr val="bg1"/>
              </a:solidFill>
            </a:endParaRPr>
          </a:p>
        </p:txBody>
      </p:sp>
      <p:sp>
        <p:nvSpPr>
          <p:cNvPr id="21" name="Rectangle 20">
            <a:extLst>
              <a:ext uri="{FF2B5EF4-FFF2-40B4-BE49-F238E27FC236}">
                <a16:creationId xmlns:a16="http://schemas.microsoft.com/office/drawing/2014/main" id="{C88D8751-8281-4F7F-865D-16BA901DB99F}"/>
              </a:ext>
            </a:extLst>
          </p:cNvPr>
          <p:cNvSpPr/>
          <p:nvPr/>
        </p:nvSpPr>
        <p:spPr>
          <a:xfrm>
            <a:off x="36754246" y="4773565"/>
            <a:ext cx="4761569" cy="3258899"/>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89">
                <a:solidFill>
                  <a:srgbClr val="1F354B"/>
                </a:solidFill>
              </a:rPr>
              <a:t>Photo(s) or graphic(s)</a:t>
            </a:r>
          </a:p>
        </p:txBody>
      </p:sp>
      <p:sp>
        <p:nvSpPr>
          <p:cNvPr id="22" name="TextBox 21">
            <a:extLst>
              <a:ext uri="{FF2B5EF4-FFF2-40B4-BE49-F238E27FC236}">
                <a16:creationId xmlns:a16="http://schemas.microsoft.com/office/drawing/2014/main" id="{2316BB6B-F9A6-497F-ABB0-8B9D9820309B}"/>
              </a:ext>
            </a:extLst>
          </p:cNvPr>
          <p:cNvSpPr txBox="1"/>
          <p:nvPr/>
        </p:nvSpPr>
        <p:spPr>
          <a:xfrm>
            <a:off x="12286268" y="16427689"/>
            <a:ext cx="5625532" cy="369332"/>
          </a:xfrm>
          <a:prstGeom prst="rect">
            <a:avLst/>
          </a:prstGeom>
          <a:noFill/>
        </p:spPr>
        <p:txBody>
          <a:bodyPr wrap="square" rtlCol="0">
            <a:spAutoFit/>
          </a:bodyPr>
          <a:lstStyle/>
          <a:p>
            <a:r>
              <a:rPr lang="en-US" sz="1800" b="1" dirty="0">
                <a:latin typeface="Arial" panose="020B0604020202020204" pitchFamily="34" charset="0"/>
                <a:cs typeface="Arial" panose="020B0604020202020204" pitchFamily="34" charset="0"/>
              </a:rPr>
              <a:t>FIGURE 1. </a:t>
            </a:r>
            <a:r>
              <a:rPr lang="en-US" sz="1800" dirty="0">
                <a:latin typeface="Arial" panose="020B0604020202020204" pitchFamily="34" charset="0"/>
                <a:cs typeface="Arial" panose="020B0604020202020204" pitchFamily="34" charset="0"/>
              </a:rPr>
              <a:t>Example line graph</a:t>
            </a:r>
          </a:p>
        </p:txBody>
      </p:sp>
      <p:sp>
        <p:nvSpPr>
          <p:cNvPr id="23" name="TextBox 22">
            <a:extLst>
              <a:ext uri="{FF2B5EF4-FFF2-40B4-BE49-F238E27FC236}">
                <a16:creationId xmlns:a16="http://schemas.microsoft.com/office/drawing/2014/main" id="{CBF3DAEE-2FB2-4C07-A694-CB6B0114C3BC}"/>
              </a:ext>
            </a:extLst>
          </p:cNvPr>
          <p:cNvSpPr txBox="1"/>
          <p:nvPr/>
        </p:nvSpPr>
        <p:spPr>
          <a:xfrm>
            <a:off x="12898718" y="22716259"/>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FIGURE 2. </a:t>
            </a:r>
            <a:r>
              <a:rPr lang="en-US" sz="2000" dirty="0">
                <a:latin typeface="Arial" panose="020B0604020202020204" pitchFamily="34" charset="0"/>
                <a:cs typeface="Arial" panose="020B0604020202020204" pitchFamily="34" charset="0"/>
              </a:rPr>
              <a:t>Example bar graph</a:t>
            </a:r>
          </a:p>
        </p:txBody>
      </p:sp>
      <p:sp>
        <p:nvSpPr>
          <p:cNvPr id="27" name="TextBox 26">
            <a:extLst>
              <a:ext uri="{FF2B5EF4-FFF2-40B4-BE49-F238E27FC236}">
                <a16:creationId xmlns:a16="http://schemas.microsoft.com/office/drawing/2014/main" id="{CFFC1035-A7AD-4A47-AE28-B4A8EC2F325C}"/>
              </a:ext>
            </a:extLst>
          </p:cNvPr>
          <p:cNvSpPr txBox="1"/>
          <p:nvPr/>
        </p:nvSpPr>
        <p:spPr>
          <a:xfrm>
            <a:off x="23473718" y="22726892"/>
            <a:ext cx="5625532" cy="400110"/>
          </a:xfrm>
          <a:prstGeom prst="rect">
            <a:avLst/>
          </a:prstGeom>
          <a:noFill/>
        </p:spPr>
        <p:txBody>
          <a:bodyPr wrap="square" rtlCol="0">
            <a:spAutoFit/>
          </a:bodyPr>
          <a:lstStyle/>
          <a:p>
            <a:r>
              <a:rPr lang="en-US" sz="2000" b="1" dirty="0">
                <a:latin typeface="Arial" panose="020B0604020202020204" pitchFamily="34" charset="0"/>
                <a:cs typeface="Arial" panose="020B0604020202020204" pitchFamily="34" charset="0"/>
              </a:rPr>
              <a:t>FIGURE 3. </a:t>
            </a:r>
            <a:r>
              <a:rPr lang="en-US" sz="2000" dirty="0">
                <a:latin typeface="Arial" panose="020B0604020202020204" pitchFamily="34" charset="0"/>
                <a:cs typeface="Arial" panose="020B0604020202020204" pitchFamily="34" charset="0"/>
              </a:rPr>
              <a:t>Example pie chart</a:t>
            </a:r>
          </a:p>
        </p:txBody>
      </p:sp>
      <p:sp>
        <p:nvSpPr>
          <p:cNvPr id="6" name="TextBox 5">
            <a:extLst>
              <a:ext uri="{FF2B5EF4-FFF2-40B4-BE49-F238E27FC236}">
                <a16:creationId xmlns:a16="http://schemas.microsoft.com/office/drawing/2014/main" id="{E6E10D7F-F91A-4C17-9ABF-62F4A263D197}"/>
              </a:ext>
            </a:extLst>
          </p:cNvPr>
          <p:cNvSpPr txBox="1"/>
          <p:nvPr/>
        </p:nvSpPr>
        <p:spPr>
          <a:xfrm>
            <a:off x="25827977" y="28980241"/>
            <a:ext cx="8495663" cy="830997"/>
          </a:xfrm>
          <a:prstGeom prst="rect">
            <a:avLst/>
          </a:prstGeom>
          <a:noFill/>
        </p:spPr>
        <p:txBody>
          <a:bodyPr wrap="square" rtlCol="0">
            <a:spAutoFit/>
          </a:bodyPr>
          <a:lstStyle/>
          <a:p>
            <a:r>
              <a:rPr lang="en-US" sz="4800" b="1" dirty="0"/>
              <a:t>Organization logos go here</a:t>
            </a:r>
          </a:p>
        </p:txBody>
      </p:sp>
      <p:sp>
        <p:nvSpPr>
          <p:cNvPr id="7" name="TextBox 6">
            <a:extLst>
              <a:ext uri="{FF2B5EF4-FFF2-40B4-BE49-F238E27FC236}">
                <a16:creationId xmlns:a16="http://schemas.microsoft.com/office/drawing/2014/main" id="{355EB5EC-C953-4013-BBE1-921D149D4F5C}"/>
              </a:ext>
            </a:extLst>
          </p:cNvPr>
          <p:cNvSpPr txBox="1"/>
          <p:nvPr/>
        </p:nvSpPr>
        <p:spPr>
          <a:xfrm>
            <a:off x="43517128" y="1323439"/>
            <a:ext cx="5611091" cy="1323439"/>
          </a:xfrm>
          <a:prstGeom prst="rect">
            <a:avLst/>
          </a:prstGeom>
          <a:noFill/>
        </p:spPr>
        <p:txBody>
          <a:bodyPr wrap="square" rtlCol="0">
            <a:spAutoFit/>
          </a:bodyPr>
          <a:lstStyle/>
          <a:p>
            <a:r>
              <a:rPr lang="en-US" sz="8000"/>
              <a:t>Color Guide</a:t>
            </a:r>
          </a:p>
        </p:txBody>
      </p:sp>
      <p:sp>
        <p:nvSpPr>
          <p:cNvPr id="8" name="Rectangle 7">
            <a:extLst>
              <a:ext uri="{FF2B5EF4-FFF2-40B4-BE49-F238E27FC236}">
                <a16:creationId xmlns:a16="http://schemas.microsoft.com/office/drawing/2014/main" id="{2D4D9288-8A63-4763-8358-45516547B320}"/>
              </a:ext>
            </a:extLst>
          </p:cNvPr>
          <p:cNvSpPr/>
          <p:nvPr/>
        </p:nvSpPr>
        <p:spPr>
          <a:xfrm>
            <a:off x="43517128" y="3383361"/>
            <a:ext cx="1537854" cy="1226663"/>
          </a:xfrm>
          <a:prstGeom prst="rect">
            <a:avLst/>
          </a:prstGeom>
          <a:solidFill>
            <a:srgbClr val="4464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EE89283F-EEFD-4129-97A4-C277D84CA394}"/>
              </a:ext>
            </a:extLst>
          </p:cNvPr>
          <p:cNvSpPr/>
          <p:nvPr/>
        </p:nvSpPr>
        <p:spPr>
          <a:xfrm>
            <a:off x="43517128" y="5176351"/>
            <a:ext cx="1537854" cy="1226663"/>
          </a:xfrm>
          <a:prstGeom prst="rect">
            <a:avLst/>
          </a:prstGeom>
          <a:solidFill>
            <a:srgbClr val="6044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66ECBE9A-4A72-4116-A951-3F56F10FC19B}"/>
              </a:ext>
            </a:extLst>
          </p:cNvPr>
          <p:cNvSpPr/>
          <p:nvPr/>
        </p:nvSpPr>
        <p:spPr>
          <a:xfrm>
            <a:off x="43517128" y="6805801"/>
            <a:ext cx="1537854" cy="1226663"/>
          </a:xfrm>
          <a:prstGeom prst="rect">
            <a:avLst/>
          </a:prstGeom>
          <a:solidFill>
            <a:srgbClr val="4BACC6"/>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7A29E7C-18B8-4095-9319-9941D0F49237}"/>
              </a:ext>
            </a:extLst>
          </p:cNvPr>
          <p:cNvSpPr/>
          <p:nvPr/>
        </p:nvSpPr>
        <p:spPr>
          <a:xfrm>
            <a:off x="43517128" y="8435251"/>
            <a:ext cx="1537854" cy="1226663"/>
          </a:xfrm>
          <a:prstGeom prst="rect">
            <a:avLst/>
          </a:prstGeom>
          <a:solidFill>
            <a:srgbClr val="8CB9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541D08AC-FB79-48D2-8D4B-3986044E8042}"/>
              </a:ext>
            </a:extLst>
          </p:cNvPr>
          <p:cNvSpPr txBox="1"/>
          <p:nvPr/>
        </p:nvSpPr>
        <p:spPr>
          <a:xfrm>
            <a:off x="45288431" y="3581193"/>
            <a:ext cx="5611091" cy="830997"/>
          </a:xfrm>
          <a:prstGeom prst="rect">
            <a:avLst/>
          </a:prstGeom>
          <a:noFill/>
        </p:spPr>
        <p:txBody>
          <a:bodyPr wrap="square" rtlCol="0">
            <a:spAutoFit/>
          </a:bodyPr>
          <a:lstStyle/>
          <a:p>
            <a:r>
              <a:rPr lang="en-US" sz="4800"/>
              <a:t>HEX #44646C</a:t>
            </a:r>
          </a:p>
        </p:txBody>
      </p:sp>
      <p:sp>
        <p:nvSpPr>
          <p:cNvPr id="33" name="TextBox 32">
            <a:extLst>
              <a:ext uri="{FF2B5EF4-FFF2-40B4-BE49-F238E27FC236}">
                <a16:creationId xmlns:a16="http://schemas.microsoft.com/office/drawing/2014/main" id="{61FD0395-7460-43A0-A6A1-302D770121CF}"/>
              </a:ext>
            </a:extLst>
          </p:cNvPr>
          <p:cNvSpPr txBox="1"/>
          <p:nvPr/>
        </p:nvSpPr>
        <p:spPr>
          <a:xfrm>
            <a:off x="45288431" y="5374183"/>
            <a:ext cx="5611091" cy="830997"/>
          </a:xfrm>
          <a:prstGeom prst="rect">
            <a:avLst/>
          </a:prstGeom>
          <a:noFill/>
        </p:spPr>
        <p:txBody>
          <a:bodyPr wrap="square" rtlCol="0">
            <a:spAutoFit/>
          </a:bodyPr>
          <a:lstStyle/>
          <a:p>
            <a:r>
              <a:rPr lang="en-US" sz="4800"/>
              <a:t>HEX #60446C</a:t>
            </a:r>
          </a:p>
        </p:txBody>
      </p:sp>
      <p:sp>
        <p:nvSpPr>
          <p:cNvPr id="34" name="TextBox 33">
            <a:extLst>
              <a:ext uri="{FF2B5EF4-FFF2-40B4-BE49-F238E27FC236}">
                <a16:creationId xmlns:a16="http://schemas.microsoft.com/office/drawing/2014/main" id="{7D578B16-E4CC-4AA8-B87F-E951B9D4D330}"/>
              </a:ext>
            </a:extLst>
          </p:cNvPr>
          <p:cNvSpPr txBox="1"/>
          <p:nvPr/>
        </p:nvSpPr>
        <p:spPr>
          <a:xfrm>
            <a:off x="45288430" y="7003633"/>
            <a:ext cx="5611091" cy="830997"/>
          </a:xfrm>
          <a:prstGeom prst="rect">
            <a:avLst/>
          </a:prstGeom>
          <a:noFill/>
        </p:spPr>
        <p:txBody>
          <a:bodyPr wrap="square" rtlCol="0">
            <a:spAutoFit/>
          </a:bodyPr>
          <a:lstStyle/>
          <a:p>
            <a:r>
              <a:rPr lang="en-US" sz="4800"/>
              <a:t>HEX #4BACC6</a:t>
            </a:r>
          </a:p>
        </p:txBody>
      </p:sp>
      <p:sp>
        <p:nvSpPr>
          <p:cNvPr id="35" name="TextBox 34">
            <a:extLst>
              <a:ext uri="{FF2B5EF4-FFF2-40B4-BE49-F238E27FC236}">
                <a16:creationId xmlns:a16="http://schemas.microsoft.com/office/drawing/2014/main" id="{A0FF9D97-FF4B-4432-A6C6-9AAAE2EDDCDD}"/>
              </a:ext>
            </a:extLst>
          </p:cNvPr>
          <p:cNvSpPr txBox="1"/>
          <p:nvPr/>
        </p:nvSpPr>
        <p:spPr>
          <a:xfrm>
            <a:off x="45288429" y="8580334"/>
            <a:ext cx="5611091" cy="830997"/>
          </a:xfrm>
          <a:prstGeom prst="rect">
            <a:avLst/>
          </a:prstGeom>
          <a:noFill/>
        </p:spPr>
        <p:txBody>
          <a:bodyPr wrap="square" rtlCol="0">
            <a:spAutoFit/>
          </a:bodyPr>
          <a:lstStyle/>
          <a:p>
            <a:r>
              <a:rPr lang="en-US" sz="4800"/>
              <a:t>HEX #8CB94B</a:t>
            </a:r>
          </a:p>
        </p:txBody>
      </p:sp>
      <p:graphicFrame>
        <p:nvGraphicFramePr>
          <p:cNvPr id="13" name="Chart 12">
            <a:extLst>
              <a:ext uri="{FF2B5EF4-FFF2-40B4-BE49-F238E27FC236}">
                <a16:creationId xmlns:a16="http://schemas.microsoft.com/office/drawing/2014/main" id="{C5BAB5A7-2A66-4F43-AE5A-1EB32AE49565}"/>
              </a:ext>
            </a:extLst>
          </p:cNvPr>
          <p:cNvGraphicFramePr/>
          <p:nvPr>
            <p:extLst>
              <p:ext uri="{D42A27DB-BD31-4B8C-83A1-F6EECF244321}">
                <p14:modId xmlns:p14="http://schemas.microsoft.com/office/powerpoint/2010/main" val="3900842454"/>
              </p:ext>
            </p:extLst>
          </p:nvPr>
        </p:nvGraphicFramePr>
        <p:xfrm>
          <a:off x="22834529" y="23503931"/>
          <a:ext cx="6884155" cy="4589437"/>
        </p:xfrm>
        <a:graphic>
          <a:graphicData uri="http://schemas.openxmlformats.org/drawingml/2006/chart">
            <c:chart xmlns:c="http://schemas.openxmlformats.org/drawingml/2006/chart" xmlns:r="http://schemas.openxmlformats.org/officeDocument/2006/relationships" r:id="rId5"/>
          </a:graphicData>
        </a:graphic>
      </p:graphicFrame>
      <p:sp>
        <p:nvSpPr>
          <p:cNvPr id="36" name="Text Placeholder 2">
            <a:extLst>
              <a:ext uri="{FF2B5EF4-FFF2-40B4-BE49-F238E27FC236}">
                <a16:creationId xmlns:a16="http://schemas.microsoft.com/office/drawing/2014/main" id="{EBFCF0C0-D3EE-4890-AF33-C12C5727B180}"/>
              </a:ext>
            </a:extLst>
          </p:cNvPr>
          <p:cNvSpPr txBox="1">
            <a:spLocks/>
          </p:cNvSpPr>
          <p:nvPr/>
        </p:nvSpPr>
        <p:spPr>
          <a:xfrm>
            <a:off x="11612493" y="28529803"/>
            <a:ext cx="14287128" cy="1745410"/>
          </a:xfrm>
          <a:prstGeom prst="rect">
            <a:avLst/>
          </a:prstGeom>
        </p:spPr>
        <p:txBody>
          <a:bodyPr vert="horz" wrap="square" lIns="292414" tIns="146207" rIns="292414" bIns="146207" rtlCol="0">
            <a:spAutoFit/>
          </a:bodyPr>
          <a:lstStyle/>
          <a:p>
            <a:pPr algn="l">
              <a:lnSpc>
                <a:spcPct val="120000"/>
              </a:lnSpc>
            </a:pPr>
            <a:r>
              <a:rPr lang="en-US" sz="1600" dirty="0"/>
              <a:t>Overall support for the International Maternal Pediatric Adolescent AIDS Clinical Trials Network (IMPAACT) was provided by the National Institute of Allergy and Infectious Diseases (NIAID) with co-funding from the Eunice Kennedy Shriver National Institute of Child Health and Human Development (NICHD) and the National Institute of Mental Health (NIMH), all components of the National Institutes of Health (NIH), under Award Numbers UM1AI068632-15 (IMPAACT LOC), UM1AI068616-15 (IMPAACT SDMC) and UM1AI106716-09 (IMPAACT LC), and by NICHD contract number HHSN275201800001I. The content is solely the responsibility of the authors and does not necessarily represent the official views of </a:t>
            </a:r>
            <a:r>
              <a:rPr lang="en-US" sz="1600"/>
              <a:t>the NIH.</a:t>
            </a:r>
            <a:endParaRPr lang="en-US" sz="1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EBF90A4BA2FEE4B907F22FF252FCE8B" ma:contentTypeVersion="12" ma:contentTypeDescription="Create a new document." ma:contentTypeScope="" ma:versionID="a74897777611450e722827a2fd68a8fd">
  <xsd:schema xmlns:xsd="http://www.w3.org/2001/XMLSchema" xmlns:xs="http://www.w3.org/2001/XMLSchema" xmlns:p="http://schemas.microsoft.com/office/2006/metadata/properties" xmlns:ns2="ab89e904-87b6-49de-ae8d-3dbfd4ed2a96" xmlns:ns3="8fff0748-757e-44e1-b4d1-3ab4f47f7563" targetNamespace="http://schemas.microsoft.com/office/2006/metadata/properties" ma:root="true" ma:fieldsID="bf1f05285d9b2471ffe369cf5e4aabf1" ns2:_="" ns3:_="">
    <xsd:import namespace="ab89e904-87b6-49de-ae8d-3dbfd4ed2a96"/>
    <xsd:import namespace="8fff0748-757e-44e1-b4d1-3ab4f47f75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DateTaken" minOccurs="0"/>
                <xsd:element ref="ns3:SharedWithUsers" minOccurs="0"/>
                <xsd:element ref="ns3:SharedWithDetails" minOccurs="0"/>
                <xsd:element ref="ns2:MediaServiceGenerationTime" minOccurs="0"/>
                <xsd:element ref="ns2:MediaServiceEventHashCod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89e904-87b6-49de-ae8d-3dbfd4ed2a9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fff0748-757e-44e1-b4d1-3ab4f47f756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13BFE9-CFD0-4A38-A1E3-3597114F16F8}">
  <ds:schemaRefs>
    <ds:schemaRef ds:uri="8fff0748-757e-44e1-b4d1-3ab4f47f7563"/>
    <ds:schemaRef ds:uri="ab89e904-87b6-49de-ae8d-3dbfd4ed2a9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4340AEF-C116-4741-A50B-A26A7872F903}">
  <ds:schemaRefs>
    <ds:schemaRef ds:uri="8fff0748-757e-44e1-b4d1-3ab4f47f7563"/>
    <ds:schemaRef ds:uri="ab89e904-87b6-49de-ae8d-3dbfd4ed2a9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6BB690E1-DDB7-4631-A84C-29B2F3CFC4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42</TotalTime>
  <Words>922</Words>
  <Application>Microsoft Office PowerPoint</Application>
  <PresentationFormat>Custom</PresentationFormat>
  <Paragraphs>70</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  Title Goes Here Title Goes Here Title Goes Here</vt:lpstr>
    </vt:vector>
  </TitlesOfParts>
  <Company>AED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Stefanie O'Brien</dc:creator>
  <cp:lastModifiedBy>Laura Long</cp:lastModifiedBy>
  <cp:revision>2</cp:revision>
  <dcterms:created xsi:type="dcterms:W3CDTF">2012-05-01T18:58:01Z</dcterms:created>
  <dcterms:modified xsi:type="dcterms:W3CDTF">2020-12-14T16:41:17Z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236036086</vt:i4>
  </property>
  <property fmtid="{D5CDD505-2E9C-101B-9397-08002B2CF9AE}" pid="3" name="_NewReviewCycle">
    <vt:lpwstr/>
  </property>
  <property fmtid="{D5CDD505-2E9C-101B-9397-08002B2CF9AE}" pid="4" name="_EmailSubject">
    <vt:lpwstr>HPTN templates</vt:lpwstr>
  </property>
  <property fmtid="{D5CDD505-2E9C-101B-9397-08002B2CF9AE}" pid="5" name="_AuthorEmail">
    <vt:lpwstr>LaSmith@fhi360.org</vt:lpwstr>
  </property>
  <property fmtid="{D5CDD505-2E9C-101B-9397-08002B2CF9AE}" pid="6" name="_AuthorEmailDisplayName">
    <vt:lpwstr>Laura Smith</vt:lpwstr>
  </property>
  <property fmtid="{D5CDD505-2E9C-101B-9397-08002B2CF9AE}" pid="7" name="_PreviousAdHocReviewCycleID">
    <vt:i4>-2132943432</vt:i4>
  </property>
  <property fmtid="{D5CDD505-2E9C-101B-9397-08002B2CF9AE}" pid="8" name="ContentTypeId">
    <vt:lpwstr>0x010100DEBF90A4BA2FEE4B907F22FF252FCE8B</vt:lpwstr>
  </property>
</Properties>
</file>