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2803763" cy="30275213"/>
  <p:notesSz cx="6858000" cy="9144000"/>
  <p:defaultTextStyle>
    <a:defPPr>
      <a:defRPr lang="en-US"/>
    </a:defPPr>
    <a:lvl1pPr marL="0" algn="l" defTabSz="2139604" rtl="0" eaLnBrk="1" latinLnBrk="0" hangingPunct="1">
      <a:defRPr sz="8478" kern="1200">
        <a:solidFill>
          <a:schemeClr val="tx1"/>
        </a:solidFill>
        <a:latin typeface="+mn-lt"/>
        <a:ea typeface="+mn-ea"/>
        <a:cs typeface="+mn-cs"/>
      </a:defRPr>
    </a:lvl1pPr>
    <a:lvl2pPr marL="2139604" algn="l" defTabSz="2139604" rtl="0" eaLnBrk="1" latinLnBrk="0" hangingPunct="1">
      <a:defRPr sz="8478" kern="1200">
        <a:solidFill>
          <a:schemeClr val="tx1"/>
        </a:solidFill>
        <a:latin typeface="+mn-lt"/>
        <a:ea typeface="+mn-ea"/>
        <a:cs typeface="+mn-cs"/>
      </a:defRPr>
    </a:lvl2pPr>
    <a:lvl3pPr marL="4279207" algn="l" defTabSz="2139604" rtl="0" eaLnBrk="1" latinLnBrk="0" hangingPunct="1">
      <a:defRPr sz="8478" kern="1200">
        <a:solidFill>
          <a:schemeClr val="tx1"/>
        </a:solidFill>
        <a:latin typeface="+mn-lt"/>
        <a:ea typeface="+mn-ea"/>
        <a:cs typeface="+mn-cs"/>
      </a:defRPr>
    </a:lvl3pPr>
    <a:lvl4pPr marL="6418811" algn="l" defTabSz="2139604" rtl="0" eaLnBrk="1" latinLnBrk="0" hangingPunct="1">
      <a:defRPr sz="8478" kern="1200">
        <a:solidFill>
          <a:schemeClr val="tx1"/>
        </a:solidFill>
        <a:latin typeface="+mn-lt"/>
        <a:ea typeface="+mn-ea"/>
        <a:cs typeface="+mn-cs"/>
      </a:defRPr>
    </a:lvl4pPr>
    <a:lvl5pPr marL="8558414" algn="l" defTabSz="2139604" rtl="0" eaLnBrk="1" latinLnBrk="0" hangingPunct="1">
      <a:defRPr sz="8478" kern="1200">
        <a:solidFill>
          <a:schemeClr val="tx1"/>
        </a:solidFill>
        <a:latin typeface="+mn-lt"/>
        <a:ea typeface="+mn-ea"/>
        <a:cs typeface="+mn-cs"/>
      </a:defRPr>
    </a:lvl5pPr>
    <a:lvl6pPr marL="10698019" algn="l" defTabSz="2139604" rtl="0" eaLnBrk="1" latinLnBrk="0" hangingPunct="1">
      <a:defRPr sz="8478" kern="1200">
        <a:solidFill>
          <a:schemeClr val="tx1"/>
        </a:solidFill>
        <a:latin typeface="+mn-lt"/>
        <a:ea typeface="+mn-ea"/>
        <a:cs typeface="+mn-cs"/>
      </a:defRPr>
    </a:lvl6pPr>
    <a:lvl7pPr marL="12837622" algn="l" defTabSz="2139604" rtl="0" eaLnBrk="1" latinLnBrk="0" hangingPunct="1">
      <a:defRPr sz="8478" kern="1200">
        <a:solidFill>
          <a:schemeClr val="tx1"/>
        </a:solidFill>
        <a:latin typeface="+mn-lt"/>
        <a:ea typeface="+mn-ea"/>
        <a:cs typeface="+mn-cs"/>
      </a:defRPr>
    </a:lvl7pPr>
    <a:lvl8pPr marL="14977226" algn="l" defTabSz="2139604" rtl="0" eaLnBrk="1" latinLnBrk="0" hangingPunct="1">
      <a:defRPr sz="8478" kern="1200">
        <a:solidFill>
          <a:schemeClr val="tx1"/>
        </a:solidFill>
        <a:latin typeface="+mn-lt"/>
        <a:ea typeface="+mn-ea"/>
        <a:cs typeface="+mn-cs"/>
      </a:defRPr>
    </a:lvl8pPr>
    <a:lvl9pPr marL="17116830" algn="l" defTabSz="2139604" rtl="0" eaLnBrk="1" latinLnBrk="0" hangingPunct="1">
      <a:defRPr sz="84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6" userDrawn="1">
          <p15:clr>
            <a:srgbClr val="A4A3A4"/>
          </p15:clr>
        </p15:guide>
        <p15:guide id="2" orient="horz" pos="16915" userDrawn="1">
          <p15:clr>
            <a:srgbClr val="A4A3A4"/>
          </p15:clr>
        </p15:guide>
        <p15:guide id="3" orient="horz" pos="4137" userDrawn="1">
          <p15:clr>
            <a:srgbClr val="A4A3A4"/>
          </p15:clr>
        </p15:guide>
        <p15:guide id="4" orient="horz" pos="1665" userDrawn="1">
          <p15:clr>
            <a:srgbClr val="A4A3A4"/>
          </p15:clr>
        </p15:guide>
        <p15:guide id="5" orient="horz" pos="17254" userDrawn="1">
          <p15:clr>
            <a:srgbClr val="A4A3A4"/>
          </p15:clr>
        </p15:guide>
        <p15:guide id="6" pos="7199" userDrawn="1">
          <p15:clr>
            <a:srgbClr val="A4A3A4"/>
          </p15:clr>
        </p15:guide>
        <p15:guide id="7" pos="20327" userDrawn="1">
          <p15:clr>
            <a:srgbClr val="A4A3A4"/>
          </p15:clr>
        </p15:guide>
        <p15:guide id="8" pos="26339" userDrawn="1">
          <p15:clr>
            <a:srgbClr val="A4A3A4"/>
          </p15:clr>
        </p15:guide>
        <p15:guide id="9" pos="13752" userDrawn="1">
          <p15:clr>
            <a:srgbClr val="A4A3A4"/>
          </p15:clr>
        </p15:guide>
        <p15:guide id="10" pos="624" userDrawn="1">
          <p15:clr>
            <a:srgbClr val="A4A3A4"/>
          </p15:clr>
        </p15:guide>
        <p15:guide id="11" pos="6636" userDrawn="1">
          <p15:clr>
            <a:srgbClr val="A4A3A4"/>
          </p15:clr>
        </p15:guide>
        <p15:guide id="12" pos="13211" userDrawn="1">
          <p15:clr>
            <a:srgbClr val="A4A3A4"/>
          </p15:clr>
        </p15:guide>
        <p15:guide id="13" pos="197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aura Long" initials="LL" lastIdx="5" clrIdx="6">
    <p:extLst>
      <p:ext uri="{19B8F6BF-5375-455C-9EA6-DF929625EA0E}">
        <p15:presenceInfo xmlns:p15="http://schemas.microsoft.com/office/powerpoint/2012/main" userId="S::LSmith@fhi360.org::d9b4bc76-08dd-475e-afc6-02e468f5756d" providerId="AD"/>
      </p:ext>
    </p:extLst>
  </p:cmAuthor>
  <p:cmAuthor id="1" name="Rachel Scheckter" initials="RS" lastIdx="7" clrIdx="0">
    <p:extLst>
      <p:ext uri="{19B8F6BF-5375-455C-9EA6-DF929625EA0E}">
        <p15:presenceInfo xmlns:p15="http://schemas.microsoft.com/office/powerpoint/2012/main" userId="Rachel Scheckter" providerId="None"/>
      </p:ext>
    </p:extLst>
  </p:cmAuthor>
  <p:cmAuthor id="2" name="Lisa Levy" initials="LL" lastIdx="1" clrIdx="1">
    <p:extLst>
      <p:ext uri="{19B8F6BF-5375-455C-9EA6-DF929625EA0E}">
        <p15:presenceInfo xmlns:p15="http://schemas.microsoft.com/office/powerpoint/2012/main" userId="Lisa Levy" providerId="None"/>
      </p:ext>
    </p:extLst>
  </p:cmAuthor>
  <p:cmAuthor id="3" name="Lisa Levy" initials="LL [2]" lastIdx="3" clrIdx="2">
    <p:extLst>
      <p:ext uri="{19B8F6BF-5375-455C-9EA6-DF929625EA0E}">
        <p15:presenceInfo xmlns:p15="http://schemas.microsoft.com/office/powerpoint/2012/main" userId="S::llevy@fhi360.org::7fe64571-fc8b-482c-9765-e24e49e35243" providerId="AD"/>
      </p:ext>
    </p:extLst>
  </p:cmAuthor>
  <p:cmAuthor id="4" name="Nicole Montañez" initials="NM" lastIdx="1" clrIdx="3">
    <p:extLst>
      <p:ext uri="{19B8F6BF-5375-455C-9EA6-DF929625EA0E}">
        <p15:presenceInfo xmlns:p15="http://schemas.microsoft.com/office/powerpoint/2012/main" userId="S::nmontanez@fhi360.org::85127d88-53e5-41f7-bf3a-ce26e2677f38" providerId="AD"/>
      </p:ext>
    </p:extLst>
  </p:cmAuthor>
  <p:cmAuthor id="5" name="Sarah Buisson" initials="SB" lastIdx="4" clrIdx="4">
    <p:extLst>
      <p:ext uri="{19B8F6BF-5375-455C-9EA6-DF929625EA0E}">
        <p15:presenceInfo xmlns:p15="http://schemas.microsoft.com/office/powerpoint/2012/main" userId="S::sbuisson@fhi360.org::41fb958c-5da8-40eb-b170-f07cfbf71c9d" providerId="AD"/>
      </p:ext>
    </p:extLst>
  </p:cmAuthor>
  <p:cmAuthor id="6" name="Katie McCarthy" initials="KM" lastIdx="11" clrIdx="5">
    <p:extLst>
      <p:ext uri="{19B8F6BF-5375-455C-9EA6-DF929625EA0E}">
        <p15:presenceInfo xmlns:p15="http://schemas.microsoft.com/office/powerpoint/2012/main" userId="S::KMcCarthy@fhi360.org::61aff1c9-6820-47db-9efa-4d45c508a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6A2977"/>
    <a:srgbClr val="44646C"/>
    <a:srgbClr val="8CB94B"/>
    <a:srgbClr val="60446C"/>
    <a:srgbClr val="0D97BE"/>
    <a:srgbClr val="FFFFFF"/>
    <a:srgbClr val="5494BC"/>
    <a:srgbClr val="139EAF"/>
    <a:srgbClr val="172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6DC600-FF38-4FBE-9567-1BAE90D0F896}" v="3" dt="2020-12-14T16:40:26.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4" d="100"/>
          <a:sy n="54" d="100"/>
        </p:scale>
        <p:origin x="-2328" y="-5478"/>
      </p:cViewPr>
      <p:guideLst>
        <p:guide orient="horz" pos="176"/>
        <p:guide orient="horz" pos="16915"/>
        <p:guide orient="horz" pos="4137"/>
        <p:guide orient="horz" pos="1665"/>
        <p:guide orient="horz" pos="17254"/>
        <p:guide pos="7199"/>
        <p:guide pos="20327"/>
        <p:guide pos="26339"/>
        <p:guide pos="13752"/>
        <p:guide pos="624"/>
        <p:guide pos="6636"/>
        <p:guide pos="13211"/>
        <p:guide pos="197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Long" userId="d9b4bc76-08dd-475e-afc6-02e468f5756d" providerId="ADAL" clId="{6B6DC600-FF38-4FBE-9567-1BAE90D0F896}"/>
    <pc:docChg chg="undo custSel modSld modMainMaster">
      <pc:chgData name="Laura Long" userId="d9b4bc76-08dd-475e-afc6-02e468f5756d" providerId="ADAL" clId="{6B6DC600-FF38-4FBE-9567-1BAE90D0F896}" dt="2020-12-14T16:41:03.952" v="19" actId="20577"/>
      <pc:docMkLst>
        <pc:docMk/>
      </pc:docMkLst>
      <pc:sldChg chg="addSp modSp mod delCm">
        <pc:chgData name="Laura Long" userId="d9b4bc76-08dd-475e-afc6-02e468f5756d" providerId="ADAL" clId="{6B6DC600-FF38-4FBE-9567-1BAE90D0F896}" dt="2020-12-14T16:41:03.952" v="19" actId="20577"/>
        <pc:sldMkLst>
          <pc:docMk/>
          <pc:sldMk cId="0" sldId="257"/>
        </pc:sldMkLst>
        <pc:spChg chg="add mod">
          <ac:chgData name="Laura Long" userId="d9b4bc76-08dd-475e-afc6-02e468f5756d" providerId="ADAL" clId="{6B6DC600-FF38-4FBE-9567-1BAE90D0F896}" dt="2020-12-14T16:41:03.952" v="19" actId="20577"/>
          <ac:spMkLst>
            <pc:docMk/>
            <pc:sldMk cId="0" sldId="257"/>
            <ac:spMk id="36" creationId="{EBFCF0C0-D3EE-4890-AF33-C12C5727B180}"/>
          </ac:spMkLst>
        </pc:spChg>
        <pc:spChg chg="mod">
          <ac:chgData name="Laura Long" userId="d9b4bc76-08dd-475e-afc6-02e468f5756d" providerId="ADAL" clId="{6B6DC600-FF38-4FBE-9567-1BAE90D0F896}" dt="2020-12-04T16:39:57.512" v="15" actId="404"/>
          <ac:spMkLst>
            <pc:docMk/>
            <pc:sldMk cId="0" sldId="257"/>
            <ac:spMk id="56" creationId="{00000000-0000-0000-0000-000000000000}"/>
          </ac:spMkLst>
        </pc:spChg>
      </pc:sldChg>
      <pc:sldMasterChg chg="modSldLayout">
        <pc:chgData name="Laura Long" userId="d9b4bc76-08dd-475e-afc6-02e468f5756d" providerId="ADAL" clId="{6B6DC600-FF38-4FBE-9567-1BAE90D0F896}" dt="2020-12-04T16:13:51.587" v="3" actId="478"/>
        <pc:sldMasterMkLst>
          <pc:docMk/>
          <pc:sldMasterMk cId="0" sldId="2147483648"/>
        </pc:sldMasterMkLst>
        <pc:sldLayoutChg chg="delSp mod">
          <pc:chgData name="Laura Long" userId="d9b4bc76-08dd-475e-afc6-02e468f5756d" providerId="ADAL" clId="{6B6DC600-FF38-4FBE-9567-1BAE90D0F896}" dt="2020-12-04T16:13:51.587" v="3" actId="478"/>
          <pc:sldLayoutMkLst>
            <pc:docMk/>
            <pc:sldMasterMk cId="0" sldId="2147483648"/>
            <pc:sldLayoutMk cId="0" sldId="2147483650"/>
          </pc:sldLayoutMkLst>
          <pc:spChg chg="del">
            <ac:chgData name="Laura Long" userId="d9b4bc76-08dd-475e-afc6-02e468f5756d" providerId="ADAL" clId="{6B6DC600-FF38-4FBE-9567-1BAE90D0F896}" dt="2020-12-04T16:13:51.587" v="3" actId="478"/>
            <ac:spMkLst>
              <pc:docMk/>
              <pc:sldMasterMk cId="0" sldId="2147483648"/>
              <pc:sldLayoutMk cId="0" sldId="2147483650"/>
              <ac:spMk id="3" creationId="{6624AEA3-C804-4F52-A138-85E9FB5BCE91}"/>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rgbClr val="6A2977"/>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F0A-4498-8470-DB04B38E9A29}"/>
            </c:ext>
          </c:extLst>
        </c:ser>
        <c:ser>
          <c:idx val="1"/>
          <c:order val="1"/>
          <c:tx>
            <c:strRef>
              <c:f>Sheet1!$C$1</c:f>
              <c:strCache>
                <c:ptCount val="1"/>
                <c:pt idx="0">
                  <c:v>ARM 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F0A-4498-8470-DB04B38E9A29}"/>
            </c:ext>
          </c:extLst>
        </c:ser>
        <c:ser>
          <c:idx val="2"/>
          <c:order val="2"/>
          <c:tx>
            <c:strRef>
              <c:f>Sheet1!$D$1</c:f>
              <c:strCache>
                <c:ptCount val="1"/>
                <c:pt idx="0">
                  <c:v>ARM 3</c:v>
                </c:pt>
              </c:strCache>
            </c:strRef>
          </c:tx>
          <c:spPr>
            <a:solidFill>
              <a:srgbClr val="8CB94B"/>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F0A-4498-8470-DB04B38E9A29}"/>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DD1-4F27-BC7F-F10D65824C11}"/>
            </c:ext>
          </c:extLst>
        </c:ser>
        <c:ser>
          <c:idx val="1"/>
          <c:order val="1"/>
          <c:tx>
            <c:strRef>
              <c:f>Sheet1!$C$1</c:f>
              <c:strCache>
                <c:ptCount val="1"/>
                <c:pt idx="0">
                  <c:v>Drug 2</c:v>
                </c:pt>
              </c:strCache>
            </c:strRef>
          </c:tx>
          <c:spPr>
            <a:ln w="28575" cap="rnd">
              <a:solidFill>
                <a:srgbClr val="0D97BE"/>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DD1-4F27-BC7F-F10D65824C11}"/>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DD1-4F27-BC7F-F10D65824C1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44646C"/>
              </a:solidFill>
              <a:ln w="19050">
                <a:solidFill>
                  <a:schemeClr val="lt1"/>
                </a:solidFill>
              </a:ln>
              <a:effectLst/>
            </c:spPr>
            <c:extLst>
              <c:ext xmlns:c16="http://schemas.microsoft.com/office/drawing/2014/chart" uri="{C3380CC4-5D6E-409C-BE32-E72D297353CC}">
                <c16:uniqueId val="{00000002-920C-41E0-8FAC-0F22D255E75A}"/>
              </c:ext>
            </c:extLst>
          </c:dPt>
          <c:dPt>
            <c:idx val="1"/>
            <c:bubble3D val="0"/>
            <c:spPr>
              <a:solidFill>
                <a:srgbClr val="6A2977"/>
              </a:solidFill>
              <a:ln w="19050">
                <a:solidFill>
                  <a:schemeClr val="lt1"/>
                </a:solidFill>
              </a:ln>
              <a:effectLst/>
            </c:spPr>
            <c:extLst>
              <c:ext xmlns:c16="http://schemas.microsoft.com/office/drawing/2014/chart" uri="{C3380CC4-5D6E-409C-BE32-E72D297353CC}">
                <c16:uniqueId val="{00000003-920C-41E0-8FAC-0F22D255E7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62C-47AE-9566-F89A7B672E0A}"/>
              </c:ext>
            </c:extLst>
          </c:dPt>
          <c:dPt>
            <c:idx val="3"/>
            <c:bubble3D val="0"/>
            <c:spPr>
              <a:solidFill>
                <a:srgbClr val="4BACC6"/>
              </a:solidFill>
              <a:ln w="19050">
                <a:solidFill>
                  <a:schemeClr val="lt1"/>
                </a:solidFill>
              </a:ln>
              <a:effectLst/>
            </c:spPr>
            <c:extLst>
              <c:ext xmlns:c16="http://schemas.microsoft.com/office/drawing/2014/chart" uri="{C3380CC4-5D6E-409C-BE32-E72D297353CC}">
                <c16:uniqueId val="{00000004-920C-41E0-8FAC-0F22D255E75A}"/>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920C-41E0-8FAC-0F22D255E75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12/14/2020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12/14/2020</a:t>
            </a:fld>
            <a:endParaRPr lang="en-US"/>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139604" rtl="0" eaLnBrk="1" latinLnBrk="0" hangingPunct="1">
      <a:defRPr sz="5604" kern="1200">
        <a:solidFill>
          <a:schemeClr val="tx1"/>
        </a:solidFill>
        <a:latin typeface="+mn-lt"/>
        <a:ea typeface="+mn-ea"/>
        <a:cs typeface="+mn-cs"/>
      </a:defRPr>
    </a:lvl1pPr>
    <a:lvl2pPr marL="2139604" algn="l" defTabSz="2139604" rtl="0" eaLnBrk="1" latinLnBrk="0" hangingPunct="1">
      <a:defRPr sz="5604" kern="1200">
        <a:solidFill>
          <a:schemeClr val="tx1"/>
        </a:solidFill>
        <a:latin typeface="+mn-lt"/>
        <a:ea typeface="+mn-ea"/>
        <a:cs typeface="+mn-cs"/>
      </a:defRPr>
    </a:lvl2pPr>
    <a:lvl3pPr marL="4279207" algn="l" defTabSz="2139604" rtl="0" eaLnBrk="1" latinLnBrk="0" hangingPunct="1">
      <a:defRPr sz="5604" kern="1200">
        <a:solidFill>
          <a:schemeClr val="tx1"/>
        </a:solidFill>
        <a:latin typeface="+mn-lt"/>
        <a:ea typeface="+mn-ea"/>
        <a:cs typeface="+mn-cs"/>
      </a:defRPr>
    </a:lvl3pPr>
    <a:lvl4pPr marL="6418811" algn="l" defTabSz="2139604" rtl="0" eaLnBrk="1" latinLnBrk="0" hangingPunct="1">
      <a:defRPr sz="5604" kern="1200">
        <a:solidFill>
          <a:schemeClr val="tx1"/>
        </a:solidFill>
        <a:latin typeface="+mn-lt"/>
        <a:ea typeface="+mn-ea"/>
        <a:cs typeface="+mn-cs"/>
      </a:defRPr>
    </a:lvl4pPr>
    <a:lvl5pPr marL="8558414" algn="l" defTabSz="2139604" rtl="0" eaLnBrk="1" latinLnBrk="0" hangingPunct="1">
      <a:defRPr sz="5604" kern="1200">
        <a:solidFill>
          <a:schemeClr val="tx1"/>
        </a:solidFill>
        <a:latin typeface="+mn-lt"/>
        <a:ea typeface="+mn-ea"/>
        <a:cs typeface="+mn-cs"/>
      </a:defRPr>
    </a:lvl5pPr>
    <a:lvl6pPr marL="10698019" algn="l" defTabSz="2139604" rtl="0" eaLnBrk="1" latinLnBrk="0" hangingPunct="1">
      <a:defRPr sz="5604" kern="1200">
        <a:solidFill>
          <a:schemeClr val="tx1"/>
        </a:solidFill>
        <a:latin typeface="+mn-lt"/>
        <a:ea typeface="+mn-ea"/>
        <a:cs typeface="+mn-cs"/>
      </a:defRPr>
    </a:lvl6pPr>
    <a:lvl7pPr marL="12837622" algn="l" defTabSz="2139604" rtl="0" eaLnBrk="1" latinLnBrk="0" hangingPunct="1">
      <a:defRPr sz="5604" kern="1200">
        <a:solidFill>
          <a:schemeClr val="tx1"/>
        </a:solidFill>
        <a:latin typeface="+mn-lt"/>
        <a:ea typeface="+mn-ea"/>
        <a:cs typeface="+mn-cs"/>
      </a:defRPr>
    </a:lvl7pPr>
    <a:lvl8pPr marL="14977226" algn="l" defTabSz="2139604" rtl="0" eaLnBrk="1" latinLnBrk="0" hangingPunct="1">
      <a:defRPr sz="5604" kern="1200">
        <a:solidFill>
          <a:schemeClr val="tx1"/>
        </a:solidFill>
        <a:latin typeface="+mn-lt"/>
        <a:ea typeface="+mn-ea"/>
        <a:cs typeface="+mn-cs"/>
      </a:defRPr>
    </a:lvl8pPr>
    <a:lvl9pPr marL="17116830" algn="l" defTabSz="2139604" rtl="0" eaLnBrk="1" latinLnBrk="0" hangingPunct="1">
      <a:defRPr sz="5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11647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0E084B-7704-458A-9A71-B4D6DB9CDDF0}"/>
              </a:ext>
            </a:extLst>
          </p:cNvPr>
          <p:cNvSpPr/>
          <p:nvPr userDrawn="1"/>
        </p:nvSpPr>
        <p:spPr>
          <a:xfrm>
            <a:off x="12315877" y="4751936"/>
            <a:ext cx="18545319" cy="8087764"/>
          </a:xfrm>
          <a:prstGeom prst="rect">
            <a:avLst/>
          </a:prstGeom>
          <a:solidFill>
            <a:srgbClr val="446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6150">
              <a:lnSpc>
                <a:spcPct val="110000"/>
              </a:lnSpc>
              <a:spcBef>
                <a:spcPts val="0"/>
              </a:spcBef>
            </a:pPr>
            <a:br>
              <a:rPr lang="en-US" sz="7848">
                <a:latin typeface="Arial" panose="020B0604020202020204" pitchFamily="34" charset="0"/>
                <a:ea typeface="Roboto" panose="02000000000000000000" pitchFamily="2" charset="0"/>
                <a:cs typeface="Arial" panose="020B0604020202020204" pitchFamily="34" charset="0"/>
              </a:rPr>
            </a:br>
            <a:endParaRPr lang="en-US" sz="7848">
              <a:latin typeface="Arial" panose="020B0604020202020204" pitchFamily="34" charset="0"/>
              <a:ea typeface="Roboto" panose="02000000000000000000" pitchFamily="2" charset="0"/>
              <a:cs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impaactnetwork.org/" TargetMode="External"/><Relationship Id="rId7"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s://www.linkedin.com/company/impaactnetwork/" TargetMode="External"/><Relationship Id="rId5" Type="http://schemas.openxmlformats.org/officeDocument/2006/relationships/hyperlink" Target="https://twitter.com/IMPAACTNetwork" TargetMode="External"/><Relationship Id="rId4" Type="http://schemas.openxmlformats.org/officeDocument/2006/relationships/hyperlink" Target="https://www.facebook.com/IMPAACTNetwork"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1033749" y="28376141"/>
            <a:ext cx="40765544" cy="2504"/>
          </a:xfrm>
          <a:prstGeom prst="line">
            <a:avLst/>
          </a:prstGeom>
          <a:ln>
            <a:solidFill>
              <a:srgbClr val="8CB94B"/>
            </a:solidFill>
          </a:ln>
          <a:effectLst/>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50B76271-9D4A-4BF0-8251-18A02B586CF1}"/>
              </a:ext>
            </a:extLst>
          </p:cNvPr>
          <p:cNvGrpSpPr/>
          <p:nvPr userDrawn="1"/>
        </p:nvGrpSpPr>
        <p:grpSpPr>
          <a:xfrm>
            <a:off x="1033749" y="28832045"/>
            <a:ext cx="14365167" cy="862785"/>
            <a:chOff x="611620" y="18116437"/>
            <a:chExt cx="4078082" cy="503292"/>
          </a:xfrm>
        </p:grpSpPr>
        <p:sp>
          <p:nvSpPr>
            <p:cNvPr id="9" name="TextBox 8">
              <a:extLst>
                <a:ext uri="{FF2B5EF4-FFF2-40B4-BE49-F238E27FC236}">
                  <a16:creationId xmlns:a16="http://schemas.microsoft.com/office/drawing/2014/main" id="{94A856B7-2E33-4E13-9E1D-127E80795047}"/>
                </a:ext>
              </a:extLst>
            </p:cNvPr>
            <p:cNvSpPr txBox="1"/>
            <p:nvPr/>
          </p:nvSpPr>
          <p:spPr>
            <a:xfrm>
              <a:off x="611620" y="18116437"/>
              <a:ext cx="3360057" cy="233398"/>
            </a:xfrm>
            <a:prstGeom prst="rect">
              <a:avLst/>
            </a:prstGeom>
            <a:noFill/>
          </p:spPr>
          <p:txBody>
            <a:bodyPr wrap="square" rtlCol="0">
              <a:spAutoFit/>
            </a:bodyPr>
            <a:lstStyle/>
            <a:p>
              <a:r>
                <a:rPr lang="en-US" sz="2000">
                  <a:latin typeface="Arial" panose="020B0604020202020204" pitchFamily="34" charset="0"/>
                  <a:cs typeface="Arial" panose="020B0604020202020204" pitchFamily="34" charset="0"/>
                </a:rPr>
                <a:t>For more information, visit </a:t>
              </a:r>
              <a:r>
                <a:rPr lang="en-US" sz="2000" b="1">
                  <a:solidFill>
                    <a:srgbClr val="0D97BE"/>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impaactnetwork.org </a:t>
              </a:r>
              <a:r>
                <a:rPr lang="en-US" sz="2000">
                  <a:latin typeface="Arial" panose="020B0604020202020204" pitchFamily="34" charset="0"/>
                  <a:cs typeface="Arial" panose="020B0604020202020204" pitchFamily="34" charset="0"/>
                </a:rPr>
                <a:t>and follow us: </a:t>
              </a:r>
            </a:p>
          </p:txBody>
        </p:sp>
        <p:sp>
          <p:nvSpPr>
            <p:cNvPr id="11" name="TextBox 10">
              <a:extLst>
                <a:ext uri="{FF2B5EF4-FFF2-40B4-BE49-F238E27FC236}">
                  <a16:creationId xmlns:a16="http://schemas.microsoft.com/office/drawing/2014/main" id="{F94A1F6A-B98A-4874-87D8-05FDD2924484}"/>
                </a:ext>
              </a:extLst>
            </p:cNvPr>
            <p:cNvSpPr txBox="1"/>
            <p:nvPr/>
          </p:nvSpPr>
          <p:spPr>
            <a:xfrm>
              <a:off x="611620" y="18386331"/>
              <a:ext cx="4078082" cy="23339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Facebook:</a:t>
              </a:r>
              <a:r>
                <a:rPr lang="en-US" sz="2000" dirty="0">
                  <a:solidFill>
                    <a:srgbClr val="0000FF"/>
                  </a:solidFill>
                  <a:latin typeface="Arial" panose="020B0604020202020204" pitchFamily="34" charset="0"/>
                  <a:cs typeface="Arial" panose="020B0604020202020204" pitchFamily="34" charset="0"/>
                </a:rPr>
                <a:t> </a:t>
              </a:r>
              <a:r>
                <a:rPr lang="en-US" sz="2000" b="1" dirty="0" err="1">
                  <a:solidFill>
                    <a:srgbClr val="0D97BE"/>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IMPAACTNetwork</a:t>
              </a:r>
              <a:r>
                <a:rPr lang="en-US" sz="2000" dirty="0">
                  <a:solidFill>
                    <a:srgbClr val="0D97BE"/>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Twitter:</a:t>
              </a:r>
              <a:r>
                <a:rPr lang="en-US" sz="2000" dirty="0">
                  <a:solidFill>
                    <a:srgbClr val="5494BC"/>
                  </a:solidFill>
                  <a:latin typeface="Arial" panose="020B0604020202020204" pitchFamily="34" charset="0"/>
                  <a:cs typeface="Arial" panose="020B0604020202020204" pitchFamily="34" charset="0"/>
                </a:rPr>
                <a:t> </a:t>
              </a:r>
              <a:r>
                <a:rPr lang="en-US" sz="2000" b="1" dirty="0">
                  <a:solidFill>
                    <a:srgbClr val="0D97BE"/>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@IMPAACTNetwork</a:t>
              </a:r>
              <a:r>
                <a:rPr lang="en-US" sz="2000" b="1" dirty="0">
                  <a:solidFill>
                    <a:srgbClr val="0D97BE"/>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LinkedIn: </a:t>
              </a:r>
              <a:r>
                <a:rPr lang="en-US" sz="2000" b="1" dirty="0" err="1">
                  <a:solidFill>
                    <a:srgbClr val="0D97BE"/>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IMPAACTNetwork</a:t>
              </a:r>
              <a:endParaRPr lang="en-US" sz="2000" b="1" dirty="0">
                <a:solidFill>
                  <a:srgbClr val="0D97BE"/>
                </a:solidFill>
                <a:latin typeface="Arial" panose="020B0604020202020204" pitchFamily="34" charset="0"/>
                <a:cs typeface="Arial" panose="020B0604020202020204" pitchFamily="34" charset="0"/>
              </a:endParaRPr>
            </a:p>
          </p:txBody>
        </p:sp>
      </p:grpSp>
      <p:pic>
        <p:nvPicPr>
          <p:cNvPr id="3" name="Picture 2" descr="A picture containing drawing&#10;&#10;Description automatically generated">
            <a:extLst>
              <a:ext uri="{FF2B5EF4-FFF2-40B4-BE49-F238E27FC236}">
                <a16:creationId xmlns:a16="http://schemas.microsoft.com/office/drawing/2014/main" id="{0BFA517B-9A19-41E5-BCE7-97BB19A84FDB}"/>
              </a:ext>
            </a:extLst>
          </p:cNvPr>
          <p:cNvPicPr>
            <a:picLocks noChangeAspect="1"/>
          </p:cNvPicPr>
          <p:nvPr userDrawn="1"/>
        </p:nvPicPr>
        <p:blipFill>
          <a:blip r:embed="rId7"/>
          <a:stretch>
            <a:fillRect/>
          </a:stretch>
        </p:blipFill>
        <p:spPr>
          <a:xfrm>
            <a:off x="1033748" y="829766"/>
            <a:ext cx="6205251" cy="3589417"/>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195306" rtl="0" eaLnBrk="1" latinLnBrk="0" hangingPunct="1">
        <a:spcBef>
          <a:spcPct val="0"/>
        </a:spcBef>
        <a:buNone/>
        <a:defRPr sz="3211" b="1" kern="1200" baseline="0">
          <a:solidFill>
            <a:schemeClr val="bg1"/>
          </a:solidFill>
          <a:latin typeface="Arial"/>
          <a:ea typeface="+mj-ea"/>
          <a:cs typeface="Arial"/>
        </a:defRPr>
      </a:lvl1pPr>
    </p:titleStyle>
    <p:bodyStyle>
      <a:lvl1pPr marL="161831" marR="0" indent="-161831" algn="l" defTabSz="1195306" rtl="0" eaLnBrk="1" fontAlgn="auto" latinLnBrk="0" hangingPunct="1">
        <a:lnSpc>
          <a:spcPct val="100000"/>
        </a:lnSpc>
        <a:spcBef>
          <a:spcPct val="20000"/>
        </a:spcBef>
        <a:spcAft>
          <a:spcPts val="0"/>
        </a:spcAft>
        <a:buClrTx/>
        <a:buSzTx/>
        <a:buFont typeface="Arial"/>
        <a:buChar char="•"/>
        <a:tabLst/>
        <a:defRPr sz="963" kern="1200">
          <a:solidFill>
            <a:schemeClr val="tx1"/>
          </a:solidFill>
          <a:latin typeface="Arial"/>
          <a:ea typeface="+mn-ea"/>
          <a:cs typeface="Arial"/>
        </a:defRPr>
      </a:lvl1pPr>
      <a:lvl2pPr marL="365711" marR="0" indent="-182218" algn="l" defTabSz="1195306" rtl="0" eaLnBrk="1" fontAlgn="auto" latinLnBrk="0" hangingPunct="1">
        <a:lnSpc>
          <a:spcPct val="100000"/>
        </a:lnSpc>
        <a:spcBef>
          <a:spcPct val="20000"/>
        </a:spcBef>
        <a:spcAft>
          <a:spcPts val="0"/>
        </a:spcAft>
        <a:buClrTx/>
        <a:buSzTx/>
        <a:buFont typeface="Arial"/>
        <a:buChar char="–"/>
        <a:tabLst/>
        <a:defRPr sz="963" kern="1200">
          <a:solidFill>
            <a:schemeClr val="tx1"/>
          </a:solidFill>
          <a:latin typeface="Arial"/>
          <a:ea typeface="+mn-ea"/>
          <a:cs typeface="Arial"/>
        </a:defRPr>
      </a:lvl2pPr>
      <a:lvl3pPr marL="549202" marR="0" indent="-161831" algn="l" defTabSz="1195306" rtl="0" eaLnBrk="1" fontAlgn="auto" latinLnBrk="0" hangingPunct="1">
        <a:lnSpc>
          <a:spcPct val="100000"/>
        </a:lnSpc>
        <a:spcBef>
          <a:spcPct val="20000"/>
        </a:spcBef>
        <a:spcAft>
          <a:spcPts val="0"/>
        </a:spcAft>
        <a:buClrTx/>
        <a:buSzTx/>
        <a:buFont typeface="Arial"/>
        <a:buChar char="•"/>
        <a:tabLst/>
        <a:defRPr sz="963" kern="1200">
          <a:solidFill>
            <a:schemeClr val="tx1"/>
          </a:solidFill>
          <a:latin typeface="Arial"/>
          <a:ea typeface="+mn-ea"/>
          <a:cs typeface="Arial"/>
        </a:defRPr>
      </a:lvl3pPr>
      <a:lvl4pPr marL="732696" marR="0" indent="-161831" algn="l" defTabSz="1195306" rtl="0" eaLnBrk="1" fontAlgn="auto" latinLnBrk="0" hangingPunct="1">
        <a:lnSpc>
          <a:spcPct val="100000"/>
        </a:lnSpc>
        <a:spcBef>
          <a:spcPct val="20000"/>
        </a:spcBef>
        <a:spcAft>
          <a:spcPts val="0"/>
        </a:spcAft>
        <a:buClrTx/>
        <a:buSzTx/>
        <a:buFont typeface="Arial"/>
        <a:buChar char="–"/>
        <a:defRPr sz="963" kern="1200">
          <a:solidFill>
            <a:schemeClr val="tx1"/>
          </a:solidFill>
          <a:latin typeface="Arial"/>
          <a:ea typeface="+mn-ea"/>
          <a:cs typeface="Arial"/>
        </a:defRPr>
      </a:lvl4pPr>
      <a:lvl5pPr marL="895800" marR="0" indent="-161831" algn="l" defTabSz="1195306" rtl="0" eaLnBrk="1" fontAlgn="auto" latinLnBrk="0" hangingPunct="1">
        <a:lnSpc>
          <a:spcPct val="100000"/>
        </a:lnSpc>
        <a:spcBef>
          <a:spcPct val="20000"/>
        </a:spcBef>
        <a:spcAft>
          <a:spcPts val="0"/>
        </a:spcAft>
        <a:buClrTx/>
        <a:buSzTx/>
        <a:buFont typeface="Arial"/>
        <a:buChar char="»"/>
        <a:tabLst/>
        <a:defRPr sz="963" kern="1200">
          <a:solidFill>
            <a:schemeClr val="tx1"/>
          </a:solidFill>
          <a:latin typeface="Arial"/>
          <a:ea typeface="+mn-ea"/>
          <a:cs typeface="Arial"/>
        </a:defRPr>
      </a:lvl5pPr>
      <a:lvl6pPr marL="6574181" indent="-597653" algn="l" defTabSz="1195306" rtl="0" eaLnBrk="1" latinLnBrk="0" hangingPunct="1">
        <a:spcBef>
          <a:spcPct val="20000"/>
        </a:spcBef>
        <a:buFont typeface="Arial"/>
        <a:buChar char="•"/>
        <a:defRPr sz="5217" kern="1200">
          <a:solidFill>
            <a:schemeClr val="tx1"/>
          </a:solidFill>
          <a:latin typeface="+mn-lt"/>
          <a:ea typeface="+mn-ea"/>
          <a:cs typeface="+mn-cs"/>
        </a:defRPr>
      </a:lvl6pPr>
      <a:lvl7pPr marL="7769487" indent="-597653" algn="l" defTabSz="1195306" rtl="0" eaLnBrk="1" latinLnBrk="0" hangingPunct="1">
        <a:spcBef>
          <a:spcPct val="20000"/>
        </a:spcBef>
        <a:buFont typeface="Arial"/>
        <a:buChar char="•"/>
        <a:defRPr sz="5217" kern="1200">
          <a:solidFill>
            <a:schemeClr val="tx1"/>
          </a:solidFill>
          <a:latin typeface="+mn-lt"/>
          <a:ea typeface="+mn-ea"/>
          <a:cs typeface="+mn-cs"/>
        </a:defRPr>
      </a:lvl7pPr>
      <a:lvl8pPr marL="8964793" indent="-597653" algn="l" defTabSz="1195306" rtl="0" eaLnBrk="1" latinLnBrk="0" hangingPunct="1">
        <a:spcBef>
          <a:spcPct val="20000"/>
        </a:spcBef>
        <a:buFont typeface="Arial"/>
        <a:buChar char="•"/>
        <a:defRPr sz="5217" kern="1200">
          <a:solidFill>
            <a:schemeClr val="tx1"/>
          </a:solidFill>
          <a:latin typeface="+mn-lt"/>
          <a:ea typeface="+mn-ea"/>
          <a:cs typeface="+mn-cs"/>
        </a:defRPr>
      </a:lvl8pPr>
      <a:lvl9pPr marL="10160098" indent="-597653" algn="l" defTabSz="1195306" rtl="0" eaLnBrk="1" latinLnBrk="0" hangingPunct="1">
        <a:spcBef>
          <a:spcPct val="20000"/>
        </a:spcBef>
        <a:buFont typeface="Arial"/>
        <a:buChar char="•"/>
        <a:defRPr sz="5217" kern="1200">
          <a:solidFill>
            <a:schemeClr val="tx1"/>
          </a:solidFill>
          <a:latin typeface="+mn-lt"/>
          <a:ea typeface="+mn-ea"/>
          <a:cs typeface="+mn-cs"/>
        </a:defRPr>
      </a:lvl9pPr>
    </p:bodyStyle>
    <p:otherStyle>
      <a:defPPr>
        <a:defRPr lang="en-US"/>
      </a:defPPr>
      <a:lvl1pPr marL="0" algn="l" defTabSz="1195306" rtl="0" eaLnBrk="1" latinLnBrk="0" hangingPunct="1">
        <a:defRPr sz="4736" kern="1200">
          <a:solidFill>
            <a:schemeClr val="tx1"/>
          </a:solidFill>
          <a:latin typeface="+mn-lt"/>
          <a:ea typeface="+mn-ea"/>
          <a:cs typeface="+mn-cs"/>
        </a:defRPr>
      </a:lvl1pPr>
      <a:lvl2pPr marL="1195306" algn="l" defTabSz="1195306" rtl="0" eaLnBrk="1" latinLnBrk="0" hangingPunct="1">
        <a:defRPr sz="4736" kern="1200">
          <a:solidFill>
            <a:schemeClr val="tx1"/>
          </a:solidFill>
          <a:latin typeface="+mn-lt"/>
          <a:ea typeface="+mn-ea"/>
          <a:cs typeface="+mn-cs"/>
        </a:defRPr>
      </a:lvl2pPr>
      <a:lvl3pPr marL="2390611" algn="l" defTabSz="1195306" rtl="0" eaLnBrk="1" latinLnBrk="0" hangingPunct="1">
        <a:defRPr sz="4736" kern="1200">
          <a:solidFill>
            <a:schemeClr val="tx1"/>
          </a:solidFill>
          <a:latin typeface="+mn-lt"/>
          <a:ea typeface="+mn-ea"/>
          <a:cs typeface="+mn-cs"/>
        </a:defRPr>
      </a:lvl3pPr>
      <a:lvl4pPr marL="3585917" algn="l" defTabSz="1195306" rtl="0" eaLnBrk="1" latinLnBrk="0" hangingPunct="1">
        <a:defRPr sz="4736" kern="1200">
          <a:solidFill>
            <a:schemeClr val="tx1"/>
          </a:solidFill>
          <a:latin typeface="+mn-lt"/>
          <a:ea typeface="+mn-ea"/>
          <a:cs typeface="+mn-cs"/>
        </a:defRPr>
      </a:lvl4pPr>
      <a:lvl5pPr marL="4781222" algn="l" defTabSz="1195306" rtl="0" eaLnBrk="1" latinLnBrk="0" hangingPunct="1">
        <a:defRPr sz="4736" kern="1200">
          <a:solidFill>
            <a:schemeClr val="tx1"/>
          </a:solidFill>
          <a:latin typeface="+mn-lt"/>
          <a:ea typeface="+mn-ea"/>
          <a:cs typeface="+mn-cs"/>
        </a:defRPr>
      </a:lvl5pPr>
      <a:lvl6pPr marL="5976529" algn="l" defTabSz="1195306" rtl="0" eaLnBrk="1" latinLnBrk="0" hangingPunct="1">
        <a:defRPr sz="4736" kern="1200">
          <a:solidFill>
            <a:schemeClr val="tx1"/>
          </a:solidFill>
          <a:latin typeface="+mn-lt"/>
          <a:ea typeface="+mn-ea"/>
          <a:cs typeface="+mn-cs"/>
        </a:defRPr>
      </a:lvl6pPr>
      <a:lvl7pPr marL="7171833" algn="l" defTabSz="1195306" rtl="0" eaLnBrk="1" latinLnBrk="0" hangingPunct="1">
        <a:defRPr sz="4736" kern="1200">
          <a:solidFill>
            <a:schemeClr val="tx1"/>
          </a:solidFill>
          <a:latin typeface="+mn-lt"/>
          <a:ea typeface="+mn-ea"/>
          <a:cs typeface="+mn-cs"/>
        </a:defRPr>
      </a:lvl7pPr>
      <a:lvl8pPr marL="8367140" algn="l" defTabSz="1195306" rtl="0" eaLnBrk="1" latinLnBrk="0" hangingPunct="1">
        <a:defRPr sz="4736" kern="1200">
          <a:solidFill>
            <a:schemeClr val="tx1"/>
          </a:solidFill>
          <a:latin typeface="+mn-lt"/>
          <a:ea typeface="+mn-ea"/>
          <a:cs typeface="+mn-cs"/>
        </a:defRPr>
      </a:lvl8pPr>
      <a:lvl9pPr marL="9562445" algn="l" defTabSz="1195306" rtl="0" eaLnBrk="1" latinLnBrk="0" hangingPunct="1">
        <a:defRPr sz="473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p:cNvSpPr txBox="1"/>
          <p:nvPr/>
        </p:nvSpPr>
        <p:spPr>
          <a:xfrm>
            <a:off x="31730820" y="28663898"/>
            <a:ext cx="10191781" cy="1323439"/>
          </a:xfrm>
          <a:prstGeom prst="rect">
            <a:avLst/>
          </a:prstGeom>
          <a:noFill/>
        </p:spPr>
        <p:txBody>
          <a:bodyPr wrap="square" rtlCol="0">
            <a:spAutoFit/>
          </a:bodyPr>
          <a:lstStyle/>
          <a:p>
            <a:pPr algn="r"/>
            <a:r>
              <a:rPr lang="en-US" sz="2000" dirty="0"/>
              <a:t>Presented at the 23</a:t>
            </a:r>
            <a:r>
              <a:rPr lang="en-US" sz="2000" baseline="30000" dirty="0"/>
              <a:t>rd</a:t>
            </a:r>
            <a:r>
              <a:rPr lang="en-US" sz="2000" dirty="0"/>
              <a:t> International AIDS Conference (AIDS 2020)</a:t>
            </a:r>
          </a:p>
          <a:p>
            <a:pPr algn="r"/>
            <a:r>
              <a:rPr lang="en-US" sz="2000" dirty="0"/>
              <a:t>6-10 July 2020 </a:t>
            </a:r>
          </a:p>
          <a:p>
            <a:pPr algn="r"/>
            <a:endParaRPr lang="en-US" sz="2000" dirty="0"/>
          </a:p>
          <a:p>
            <a:pPr algn="r"/>
            <a:r>
              <a:rPr lang="en-US" sz="2000" dirty="0"/>
              <a:t>Poster Number:</a:t>
            </a:r>
            <a:r>
              <a:rPr lang="en-US" sz="2000" dirty="0">
                <a:solidFill>
                  <a:srgbClr val="FF0000"/>
                </a:solidFill>
              </a:rPr>
              <a:t> ###</a:t>
            </a:r>
          </a:p>
        </p:txBody>
      </p:sp>
      <p:sp>
        <p:nvSpPr>
          <p:cNvPr id="55" name="Title 3"/>
          <p:cNvSpPr>
            <a:spLocks noGrp="1"/>
          </p:cNvSpPr>
          <p:nvPr>
            <p:ph type="title" idx="4294967295"/>
          </p:nvPr>
        </p:nvSpPr>
        <p:spPr>
          <a:xfrm>
            <a:off x="9024514" y="989155"/>
            <a:ext cx="31714781" cy="1510116"/>
          </a:xfrm>
          <a:prstGeom prst="rect">
            <a:avLst/>
          </a:prstGeom>
        </p:spPr>
        <p:txBody>
          <a:bodyPr>
            <a:noAutofit/>
          </a:bodyPr>
          <a:lstStyle/>
          <a:p>
            <a:r>
              <a:rPr lang="en-US" sz="8000" dirty="0">
                <a:solidFill>
                  <a:srgbClr val="44646C"/>
                </a:solidFill>
              </a:rPr>
              <a:t>  Title Goes Here Title Goes Here Title Goes Here</a:t>
            </a:r>
          </a:p>
        </p:txBody>
      </p:sp>
      <p:sp>
        <p:nvSpPr>
          <p:cNvPr id="56" name="Title Placeholder 1"/>
          <p:cNvSpPr txBox="1">
            <a:spLocks/>
          </p:cNvSpPr>
          <p:nvPr/>
        </p:nvSpPr>
        <p:spPr>
          <a:xfrm>
            <a:off x="9538660" y="2511914"/>
            <a:ext cx="32248728" cy="2085551"/>
          </a:xfrm>
          <a:prstGeom prst="rect">
            <a:avLst/>
          </a:prstGeom>
        </p:spPr>
        <p:txBody>
          <a:bodyPr vert="horz" lIns="239050" tIns="119525" rIns="239050" bIns="119525" rtlCol="0" anchor="t" anchorCtr="0">
            <a:normAutofit/>
          </a:bodyPr>
          <a:lstStyle/>
          <a:p>
            <a:pPr>
              <a:lnSpc>
                <a:spcPct val="120000"/>
              </a:lnSpc>
            </a:pPr>
            <a:r>
              <a:rPr lang="en-US" sz="2800" b="1" dirty="0">
                <a:solidFill>
                  <a:srgbClr val="44646C"/>
                </a:solidFill>
                <a:latin typeface="Arial" panose="020B0604020202020204" pitchFamily="34" charset="0"/>
                <a:cs typeface="Arial" panose="020B0604020202020204" pitchFamily="34" charset="0"/>
              </a:rPr>
              <a:t>Author 1 First Name Middle Initial Last Name</a:t>
            </a:r>
            <a:r>
              <a:rPr lang="en-US" sz="2800" baseline="30000" dirty="0">
                <a:solidFill>
                  <a:srgbClr val="44646C"/>
                </a:solidFill>
                <a:latin typeface="Arial" panose="020B0604020202020204" pitchFamily="34" charset="0"/>
                <a:cs typeface="Arial" panose="020B0604020202020204" pitchFamily="34" charset="0"/>
              </a:rPr>
              <a:t>1</a:t>
            </a:r>
            <a:r>
              <a:rPr lang="en-US" sz="2800" dirty="0">
                <a:solidFill>
                  <a:srgbClr val="44646C"/>
                </a:solidFill>
                <a:latin typeface="Arial" panose="020B0604020202020204" pitchFamily="34" charset="0"/>
                <a:cs typeface="Arial" panose="020B0604020202020204" pitchFamily="34" charset="0"/>
              </a:rPr>
              <a:t>, Author 2 First Name Middle Initial Last Name</a:t>
            </a:r>
            <a:r>
              <a:rPr lang="en-US" sz="2800" baseline="30000" dirty="0">
                <a:solidFill>
                  <a:srgbClr val="44646C"/>
                </a:solidFill>
                <a:latin typeface="Arial" panose="020B0604020202020204" pitchFamily="34" charset="0"/>
                <a:cs typeface="Arial" panose="020B0604020202020204" pitchFamily="34" charset="0"/>
              </a:rPr>
              <a:t> 2</a:t>
            </a:r>
            <a:r>
              <a:rPr lang="en-US" sz="2800" dirty="0">
                <a:solidFill>
                  <a:srgbClr val="44646C"/>
                </a:solidFill>
                <a:latin typeface="Arial" panose="020B0604020202020204" pitchFamily="34" charset="0"/>
                <a:cs typeface="Arial" panose="020B0604020202020204" pitchFamily="34" charset="0"/>
              </a:rPr>
              <a:t>, Author 3 First Name Middle Initial Last Name</a:t>
            </a:r>
            <a:r>
              <a:rPr lang="en-US" sz="2800" baseline="30000" dirty="0">
                <a:solidFill>
                  <a:srgbClr val="44646C"/>
                </a:solidFill>
                <a:latin typeface="Arial" panose="020B0604020202020204" pitchFamily="34" charset="0"/>
                <a:cs typeface="Arial" panose="020B0604020202020204" pitchFamily="34" charset="0"/>
              </a:rPr>
              <a:t> 3</a:t>
            </a:r>
            <a:r>
              <a:rPr lang="en-US" sz="2800" dirty="0">
                <a:solidFill>
                  <a:srgbClr val="44646C"/>
                </a:solidFill>
                <a:latin typeface="Arial" panose="020B0604020202020204" pitchFamily="34" charset="0"/>
                <a:cs typeface="Arial" panose="020B0604020202020204" pitchFamily="34" charset="0"/>
              </a:rPr>
              <a:t> for the Research Group Name </a:t>
            </a:r>
          </a:p>
          <a:p>
            <a:pPr>
              <a:lnSpc>
                <a:spcPct val="120000"/>
              </a:lnSpc>
            </a:pPr>
            <a:endParaRPr lang="en-US" sz="2800" baseline="30000" dirty="0">
              <a:solidFill>
                <a:srgbClr val="44646C"/>
              </a:solidFill>
              <a:latin typeface="Arial" panose="020B0604020202020204" pitchFamily="34" charset="0"/>
              <a:cs typeface="Arial" panose="020B0604020202020204" pitchFamily="34" charset="0"/>
            </a:endParaRPr>
          </a:p>
          <a:p>
            <a:pPr>
              <a:lnSpc>
                <a:spcPct val="120000"/>
              </a:lnSpc>
            </a:pPr>
            <a:r>
              <a:rPr lang="en-US" sz="2400" baseline="30000" dirty="0">
                <a:solidFill>
                  <a:srgbClr val="44646C"/>
                </a:solidFill>
                <a:latin typeface="Arial" panose="020B0604020202020204" pitchFamily="34" charset="0"/>
                <a:cs typeface="Arial" panose="020B0604020202020204" pitchFamily="34" charset="0"/>
              </a:rPr>
              <a:t>1</a:t>
            </a:r>
            <a:r>
              <a:rPr lang="en-US" sz="2400" dirty="0">
                <a:solidFill>
                  <a:srgbClr val="44646C"/>
                </a:solidFill>
                <a:latin typeface="Arial" panose="020B0604020202020204" pitchFamily="34" charset="0"/>
                <a:cs typeface="Arial" panose="020B0604020202020204" pitchFamily="34" charset="0"/>
              </a:rPr>
              <a:t>Institution 1 Name, City, State (if US), Country, </a:t>
            </a:r>
            <a:r>
              <a:rPr lang="en-US" sz="2400" baseline="30000" dirty="0">
                <a:solidFill>
                  <a:srgbClr val="44646C"/>
                </a:solidFill>
                <a:latin typeface="Arial" panose="020B0604020202020204" pitchFamily="34" charset="0"/>
                <a:cs typeface="Arial" panose="020B0604020202020204" pitchFamily="34" charset="0"/>
              </a:rPr>
              <a:t>2</a:t>
            </a:r>
            <a:r>
              <a:rPr lang="en-US" sz="2400" dirty="0">
                <a:solidFill>
                  <a:srgbClr val="44646C"/>
                </a:solidFill>
                <a:latin typeface="Arial" panose="020B0604020202020204" pitchFamily="34" charset="0"/>
                <a:cs typeface="Arial" panose="020B0604020202020204" pitchFamily="34" charset="0"/>
              </a:rPr>
              <a:t>Insittution 2 Name, City, Country, </a:t>
            </a:r>
            <a:r>
              <a:rPr lang="en-US" sz="2400" baseline="30000" dirty="0">
                <a:solidFill>
                  <a:srgbClr val="44646C"/>
                </a:solidFill>
                <a:latin typeface="Arial" panose="020B0604020202020204" pitchFamily="34" charset="0"/>
                <a:cs typeface="Arial" panose="020B0604020202020204" pitchFamily="34" charset="0"/>
              </a:rPr>
              <a:t>3</a:t>
            </a:r>
            <a:r>
              <a:rPr lang="en-US" sz="2400" dirty="0">
                <a:solidFill>
                  <a:srgbClr val="44646C"/>
                </a:solidFill>
                <a:latin typeface="Arial" panose="020B0604020202020204" pitchFamily="34" charset="0"/>
                <a:cs typeface="Arial" panose="020B0604020202020204" pitchFamily="34" charset="0"/>
              </a:rPr>
              <a:t>Institution 3 Name, City, Country</a:t>
            </a:r>
          </a:p>
        </p:txBody>
      </p:sp>
      <p:sp>
        <p:nvSpPr>
          <p:cNvPr id="49" name="Rectangle 48">
            <a:extLst>
              <a:ext uri="{FF2B5EF4-FFF2-40B4-BE49-F238E27FC236}">
                <a16:creationId xmlns:a16="http://schemas.microsoft.com/office/drawing/2014/main" id="{D52001C4-C160-4F64-A1DC-2705BC6DBE0E}"/>
              </a:ext>
            </a:extLst>
          </p:cNvPr>
          <p:cNvSpPr/>
          <p:nvPr/>
        </p:nvSpPr>
        <p:spPr>
          <a:xfrm>
            <a:off x="31671840" y="4773566"/>
            <a:ext cx="4761569" cy="3258899"/>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89">
                <a:solidFill>
                  <a:srgbClr val="1F354B"/>
                </a:solidFill>
              </a:rPr>
              <a:t>Photo(s) or graphic(s)</a:t>
            </a:r>
          </a:p>
        </p:txBody>
      </p:sp>
      <p:graphicFrame>
        <p:nvGraphicFramePr>
          <p:cNvPr id="96" name="Table 95">
            <a:extLst>
              <a:ext uri="{FF2B5EF4-FFF2-40B4-BE49-F238E27FC236}">
                <a16:creationId xmlns:a16="http://schemas.microsoft.com/office/drawing/2014/main" id="{22FB5E23-F3AB-4933-BB25-F7ABE1E4F019}"/>
              </a:ext>
            </a:extLst>
          </p:cNvPr>
          <p:cNvGraphicFramePr>
            <a:graphicFrameLocks noGrp="1"/>
          </p:cNvGraphicFramePr>
          <p:nvPr>
            <p:extLst>
              <p:ext uri="{D42A27DB-BD31-4B8C-83A1-F6EECF244321}">
                <p14:modId xmlns:p14="http://schemas.microsoft.com/office/powerpoint/2010/main" val="636301814"/>
              </p:ext>
            </p:extLst>
          </p:nvPr>
        </p:nvGraphicFramePr>
        <p:xfrm>
          <a:off x="967112" y="18089788"/>
          <a:ext cx="10164811" cy="9725667"/>
        </p:xfrm>
        <a:graphic>
          <a:graphicData uri="http://schemas.openxmlformats.org/drawingml/2006/table">
            <a:tbl>
              <a:tblPr/>
              <a:tblGrid>
                <a:gridCol w="4880325">
                  <a:extLst>
                    <a:ext uri="{9D8B030D-6E8A-4147-A177-3AD203B41FA5}">
                      <a16:colId xmlns:a16="http://schemas.microsoft.com/office/drawing/2014/main" val="20000"/>
                    </a:ext>
                  </a:extLst>
                </a:gridCol>
                <a:gridCol w="2751828">
                  <a:extLst>
                    <a:ext uri="{9D8B030D-6E8A-4147-A177-3AD203B41FA5}">
                      <a16:colId xmlns:a16="http://schemas.microsoft.com/office/drawing/2014/main" val="20001"/>
                    </a:ext>
                  </a:extLst>
                </a:gridCol>
                <a:gridCol w="2532658">
                  <a:extLst>
                    <a:ext uri="{9D8B030D-6E8A-4147-A177-3AD203B41FA5}">
                      <a16:colId xmlns:a16="http://schemas.microsoft.com/office/drawing/2014/main" val="20002"/>
                    </a:ext>
                  </a:extLst>
                </a:gridCol>
              </a:tblGrid>
              <a:tr h="1747213">
                <a:tc>
                  <a:txBody>
                    <a:bodyPr/>
                    <a:lstStyle/>
                    <a:p>
                      <a:pPr algn="l" fontAlgn="ctr"/>
                      <a:endParaRPr lang="en-US" sz="2800" b="1" i="0" u="none" strike="noStrike">
                        <a:solidFill>
                          <a:srgbClr val="FFFFFF"/>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800" b="1" i="0" u="none" strike="noStrike" dirty="0">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800" b="1" i="0" u="none" strike="noStrike">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4646C"/>
                    </a:solidFill>
                  </a:tcPr>
                </a:tc>
                <a:extLst>
                  <a:ext uri="{0D108BD9-81ED-4DB2-BD59-A6C34878D82A}">
                    <a16:rowId xmlns:a16="http://schemas.microsoft.com/office/drawing/2014/main" val="10000"/>
                  </a:ext>
                </a:extLst>
              </a:tr>
              <a:tr h="1071091">
                <a:tc>
                  <a:txBody>
                    <a:bodyPr/>
                    <a:lstStyle/>
                    <a:p>
                      <a:pPr algn="l" fontAlgn="ctr"/>
                      <a:r>
                        <a:rPr lang="en-US" sz="2800" b="0" i="0" u="none" strike="noStrike">
                          <a:solidFill>
                            <a:schemeClr val="bg1"/>
                          </a:solidFill>
                          <a:effectLst/>
                          <a:latin typeface="Arial" panose="020B0604020202020204" pitchFamily="34" charset="0"/>
                          <a:cs typeface="Arial" panose="020B0604020202020204" pitchFamily="34" charset="0"/>
                        </a:rPr>
                        <a:t> </a:t>
                      </a: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800" b="0" i="0" u="none" strike="noStrike">
                          <a:solidFill>
                            <a:schemeClr val="bg1"/>
                          </a:solidFill>
                          <a:effectLst/>
                          <a:latin typeface="Arial" panose="020B0604020202020204" pitchFamily="34" charset="0"/>
                          <a:cs typeface="Arial" panose="020B0604020202020204" pitchFamily="34" charset="0"/>
                        </a:rPr>
                        <a:t>(N=706)</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800" b="0" i="0" u="none" strike="noStrike">
                          <a:solidFill>
                            <a:schemeClr val="bg1"/>
                          </a:solidFill>
                          <a:effectLst/>
                          <a:latin typeface="Arial" panose="020B0604020202020204" pitchFamily="34" charset="0"/>
                          <a:cs typeface="Arial" panose="020B0604020202020204" pitchFamily="34" charset="0"/>
                        </a:rPr>
                        <a:t>(N=476)</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extLst>
                  <a:ext uri="{0D108BD9-81ED-4DB2-BD59-A6C34878D82A}">
                    <a16:rowId xmlns:a16="http://schemas.microsoft.com/office/drawing/2014/main" val="10001"/>
                  </a:ext>
                </a:extLst>
              </a:tr>
              <a:tr h="2885244">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35.7% </a:t>
                      </a:r>
                      <a:br>
                        <a:rPr lang="en-US" sz="2800" b="0" i="0" u="none" strike="noStrike">
                          <a:solidFill>
                            <a:srgbClr val="000000"/>
                          </a:solidFill>
                          <a:effectLst/>
                          <a:latin typeface="Arial" panose="020B0604020202020204" pitchFamily="34" charset="0"/>
                          <a:cs typeface="Arial" panose="020B0604020202020204" pitchFamily="34" charset="0"/>
                        </a:rPr>
                      </a:br>
                      <a:r>
                        <a:rPr lang="en-US" sz="2800" b="0" i="0" u="none" strike="noStrike">
                          <a:solidFill>
                            <a:srgbClr val="000000"/>
                          </a:solidFill>
                          <a:effectLst/>
                          <a:latin typeface="Arial" panose="020B0604020202020204" pitchFamily="34" charset="0"/>
                          <a:cs typeface="Arial" panose="020B0604020202020204" pitchFamily="34" charset="0"/>
                        </a:rPr>
                        <a:t>(32.2–39.4)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35.3% </a:t>
                      </a:r>
                      <a:br>
                        <a:rPr lang="en-US" sz="2800" b="0" i="0" u="none" strike="noStrike">
                          <a:solidFill>
                            <a:srgbClr val="000000"/>
                          </a:solidFill>
                          <a:effectLst/>
                          <a:latin typeface="Arial" panose="020B0604020202020204" pitchFamily="34" charset="0"/>
                          <a:cs typeface="Arial" panose="020B0604020202020204" pitchFamily="34" charset="0"/>
                        </a:rPr>
                      </a:br>
                      <a:r>
                        <a:rPr lang="en-US" sz="2800" b="0" i="0" u="none" strike="noStrike">
                          <a:solidFill>
                            <a:srgbClr val="000000"/>
                          </a:solidFill>
                          <a:effectLst/>
                          <a:latin typeface="Arial" panose="020B0604020202020204" pitchFamily="34" charset="0"/>
                          <a:cs typeface="Arial" panose="020B0604020202020204" pitchFamily="34" charset="0"/>
                        </a:rPr>
                        <a:t>(31.0–39.8)</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1109709">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88%</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12%</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1165197">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31%</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37%</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747213">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14%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25%</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97" name="TextBox 96">
            <a:extLst>
              <a:ext uri="{FF2B5EF4-FFF2-40B4-BE49-F238E27FC236}">
                <a16:creationId xmlns:a16="http://schemas.microsoft.com/office/drawing/2014/main" id="{3ECC521D-95DE-4535-B2D4-FA9F40256F2E}"/>
              </a:ext>
            </a:extLst>
          </p:cNvPr>
          <p:cNvSpPr txBox="1"/>
          <p:nvPr/>
        </p:nvSpPr>
        <p:spPr>
          <a:xfrm>
            <a:off x="967115" y="17569693"/>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TABLE 1. </a:t>
            </a:r>
            <a:r>
              <a:rPr lang="en-US" sz="2000" dirty="0">
                <a:latin typeface="Arial" panose="020B0604020202020204" pitchFamily="34" charset="0"/>
                <a:cs typeface="Arial" panose="020B0604020202020204" pitchFamily="34" charset="0"/>
              </a:rPr>
              <a:t>Example table from Excel</a:t>
            </a:r>
          </a:p>
        </p:txBody>
      </p:sp>
      <p:sp>
        <p:nvSpPr>
          <p:cNvPr id="2" name="Rectangle 1">
            <a:extLst>
              <a:ext uri="{FF2B5EF4-FFF2-40B4-BE49-F238E27FC236}">
                <a16:creationId xmlns:a16="http://schemas.microsoft.com/office/drawing/2014/main" id="{E088E3B7-3B50-4BA7-9FBC-5F1342B2EF9C}"/>
              </a:ext>
            </a:extLst>
          </p:cNvPr>
          <p:cNvSpPr/>
          <p:nvPr/>
        </p:nvSpPr>
        <p:spPr>
          <a:xfrm>
            <a:off x="31671842" y="16669966"/>
            <a:ext cx="9523137" cy="4705134"/>
          </a:xfrm>
          <a:prstGeom prst="rect">
            <a:avLst/>
          </a:prstGeom>
        </p:spPr>
        <p:txBody>
          <a:bodyPr wrap="square" lIns="91440" tIns="45720" rIns="91440" bIns="45720" anchor="t">
            <a:spAutoFit/>
          </a:bodyPr>
          <a:lstStyle/>
          <a:p>
            <a:pPr lvl="0">
              <a:lnSpc>
                <a:spcPct val="120000"/>
              </a:lnSpc>
              <a:spcBef>
                <a:spcPct val="20000"/>
              </a:spcBef>
              <a:defRPr/>
            </a:pPr>
            <a:r>
              <a:rPr lang="en-US" sz="3600" b="1" cap="all">
                <a:solidFill>
                  <a:srgbClr val="44646C"/>
                </a:solidFill>
                <a:latin typeface="Arial"/>
                <a:cs typeface="Arial"/>
              </a:rPr>
              <a:t>Additional key information</a:t>
            </a:r>
          </a:p>
          <a:p>
            <a:pPr>
              <a:lnSpc>
                <a:spcPct val="120000"/>
              </a:lnSpc>
              <a:defRPr/>
            </a:pPr>
            <a:r>
              <a:rPr lang="en-US" sz="2400">
                <a:latin typeface="Arial"/>
                <a:cs typeface="Arial"/>
              </a:rPr>
              <a:t>Lorem ipsum id </a:t>
            </a:r>
            <a:r>
              <a:rPr lang="en-US" sz="2400" err="1">
                <a:latin typeface="Arial"/>
                <a:cs typeface="Arial"/>
              </a:rPr>
              <a:t>sollicitudin</a:t>
            </a:r>
            <a:r>
              <a:rPr lang="en-US" sz="2400">
                <a:latin typeface="Arial"/>
                <a:cs typeface="Arial"/>
              </a:rPr>
              <a:t>. dolor sit </a:t>
            </a:r>
            <a:r>
              <a:rPr lang="en-US" sz="2400" err="1">
                <a:latin typeface="Arial"/>
                <a:cs typeface="Arial"/>
              </a:rPr>
              <a:t>amet</a:t>
            </a:r>
            <a:r>
              <a:rPr lang="en-US" sz="2400">
                <a:latin typeface="Arial"/>
                <a:cs typeface="Arial"/>
              </a:rPr>
              <a:t>, </a:t>
            </a:r>
            <a:r>
              <a:rPr lang="en-US" sz="2400" err="1">
                <a:latin typeface="Arial"/>
                <a:cs typeface="Arial"/>
              </a:rPr>
              <a:t>consectetur</a:t>
            </a:r>
            <a:r>
              <a:rPr lang="en-US" sz="2400">
                <a:latin typeface="Arial"/>
                <a:cs typeface="Arial"/>
              </a:rPr>
              <a:t> </a:t>
            </a:r>
            <a:r>
              <a:rPr lang="en-US" sz="2400" err="1">
                <a:latin typeface="Arial"/>
                <a:cs typeface="Arial"/>
              </a:rPr>
              <a:t>adipiscing</a:t>
            </a:r>
            <a:r>
              <a:rPr lang="en-US" sz="2400">
                <a:latin typeface="Arial"/>
                <a:cs typeface="Arial"/>
              </a:rPr>
              <a:t> </a:t>
            </a:r>
            <a:r>
              <a:rPr lang="en-US" sz="2400" err="1">
                <a:latin typeface="Arial"/>
                <a:cs typeface="Arial"/>
              </a:rPr>
              <a:t>elit</a:t>
            </a:r>
            <a:r>
              <a:rPr lang="en-US" sz="2400">
                <a:latin typeface="Arial"/>
                <a:cs typeface="Arial"/>
              </a:rPr>
              <a:t>. Maecenas a </a:t>
            </a:r>
            <a:r>
              <a:rPr lang="en-US" sz="2400" err="1">
                <a:latin typeface="Arial"/>
                <a:cs typeface="Arial"/>
              </a:rPr>
              <a:t>massa</a:t>
            </a:r>
            <a:r>
              <a:rPr lang="en-US" sz="2400">
                <a:latin typeface="Arial"/>
                <a:cs typeface="Arial"/>
              </a:rPr>
              <a:t> </a:t>
            </a:r>
            <a:r>
              <a:rPr lang="en-US" sz="2400" err="1">
                <a:latin typeface="Arial"/>
                <a:cs typeface="Arial"/>
              </a:rPr>
              <a:t>urna</a:t>
            </a:r>
            <a:r>
              <a:rPr lang="en-US" sz="2400">
                <a:latin typeface="Arial"/>
                <a:cs typeface="Arial"/>
              </a:rPr>
              <a:t>. Nunc vitae </a:t>
            </a:r>
            <a:r>
              <a:rPr lang="en-US" sz="2400" err="1">
                <a:latin typeface="Arial"/>
                <a:cs typeface="Arial"/>
              </a:rPr>
              <a:t>mauris</a:t>
            </a:r>
            <a:r>
              <a:rPr lang="en-US" sz="2400">
                <a:latin typeface="Arial"/>
                <a:cs typeface="Arial"/>
              </a:rPr>
              <a:t> </a:t>
            </a:r>
            <a:r>
              <a:rPr lang="en-US" sz="2400" err="1">
                <a:latin typeface="Arial"/>
                <a:cs typeface="Arial"/>
              </a:rPr>
              <a:t>metus</a:t>
            </a:r>
            <a:r>
              <a:rPr lang="en-US" sz="2400">
                <a:latin typeface="Arial"/>
                <a:cs typeface="Arial"/>
              </a:rPr>
              <a:t>. Mauris </a:t>
            </a:r>
            <a:r>
              <a:rPr lang="en-US" sz="2400" err="1">
                <a:latin typeface="Arial"/>
                <a:cs typeface="Arial"/>
              </a:rPr>
              <a:t>consequat</a:t>
            </a:r>
            <a:r>
              <a:rPr lang="en-US" sz="2400">
                <a:latin typeface="Arial"/>
                <a:cs typeface="Arial"/>
              </a:rPr>
              <a:t> </a:t>
            </a:r>
            <a:r>
              <a:rPr lang="en-US" sz="2400" err="1">
                <a:latin typeface="Arial"/>
                <a:cs typeface="Arial"/>
              </a:rPr>
              <a:t>nibh</a:t>
            </a:r>
            <a:r>
              <a:rPr lang="en-US" sz="2400">
                <a:latin typeface="Arial"/>
                <a:cs typeface="Arial"/>
              </a:rPr>
              <a:t> </a:t>
            </a:r>
            <a:r>
              <a:rPr lang="en-US" sz="2400" err="1">
                <a:latin typeface="Arial"/>
                <a:cs typeface="Arial"/>
              </a:rPr>
              <a:t>est</a:t>
            </a:r>
            <a:r>
              <a:rPr lang="en-US" sz="2400">
                <a:latin typeface="Arial"/>
                <a:cs typeface="Arial"/>
              </a:rPr>
              <a:t>, at </a:t>
            </a:r>
            <a:r>
              <a:rPr lang="en-US" sz="2400" err="1">
                <a:latin typeface="Arial"/>
                <a:cs typeface="Arial"/>
              </a:rPr>
              <a:t>tempor</a:t>
            </a:r>
            <a:r>
              <a:rPr lang="en-US" sz="2400">
                <a:latin typeface="Arial"/>
                <a:cs typeface="Arial"/>
              </a:rPr>
              <a:t> sem. </a:t>
            </a:r>
            <a:r>
              <a:rPr lang="en-US" sz="2400" err="1">
                <a:latin typeface="Arial"/>
                <a:cs typeface="Arial"/>
              </a:rPr>
              <a:t>Phasellus</a:t>
            </a:r>
            <a:r>
              <a:rPr lang="en-US" sz="2400">
                <a:latin typeface="Arial"/>
                <a:cs typeface="Arial"/>
              </a:rPr>
              <a:t> </a:t>
            </a:r>
            <a:r>
              <a:rPr lang="en-US" sz="2400" err="1">
                <a:latin typeface="Arial"/>
                <a:cs typeface="Arial"/>
              </a:rPr>
              <a:t>eget</a:t>
            </a:r>
            <a:r>
              <a:rPr lang="en-US" sz="2400">
                <a:latin typeface="Arial"/>
                <a:cs typeface="Arial"/>
              </a:rPr>
              <a:t> </a:t>
            </a:r>
            <a:r>
              <a:rPr lang="en-US" sz="2400" err="1">
                <a:latin typeface="Arial"/>
                <a:cs typeface="Arial"/>
              </a:rPr>
              <a:t>sapien</a:t>
            </a:r>
            <a:r>
              <a:rPr lang="en-US" sz="2400">
                <a:latin typeface="Arial"/>
                <a:cs typeface="Arial"/>
              </a:rPr>
              <a:t> sit </a:t>
            </a:r>
            <a:r>
              <a:rPr lang="en-US" sz="2400" err="1">
                <a:latin typeface="Arial"/>
                <a:cs typeface="Arial"/>
              </a:rPr>
              <a:t>amet</a:t>
            </a:r>
            <a:r>
              <a:rPr lang="en-US" sz="2400">
                <a:latin typeface="Arial"/>
                <a:cs typeface="Arial"/>
              </a:rPr>
              <a:t> </a:t>
            </a:r>
            <a:r>
              <a:rPr lang="en-US" sz="2400" err="1">
                <a:latin typeface="Arial"/>
                <a:cs typeface="Arial"/>
              </a:rPr>
              <a:t>purus</a:t>
            </a:r>
            <a:r>
              <a:rPr lang="en-US" sz="2400">
                <a:latin typeface="Arial"/>
                <a:cs typeface="Arial"/>
              </a:rPr>
              <a:t> </a:t>
            </a:r>
            <a:r>
              <a:rPr lang="en-US" sz="2400" err="1">
                <a:latin typeface="Arial"/>
                <a:cs typeface="Arial"/>
              </a:rPr>
              <a:t>suscipit</a:t>
            </a:r>
            <a:r>
              <a:rPr lang="en-US" sz="2400">
                <a:latin typeface="Arial"/>
                <a:cs typeface="Arial"/>
              </a:rPr>
              <a:t> </a:t>
            </a:r>
            <a:r>
              <a:rPr lang="en-US" sz="2400" err="1">
                <a:latin typeface="Arial"/>
                <a:cs typeface="Arial"/>
              </a:rPr>
              <a:t>blandit</a:t>
            </a:r>
            <a:r>
              <a:rPr lang="en-US" sz="2400">
                <a:latin typeface="Arial"/>
                <a:cs typeface="Arial"/>
              </a:rPr>
              <a:t> at </a:t>
            </a:r>
            <a:r>
              <a:rPr lang="en-US" sz="2400" err="1">
                <a:latin typeface="Arial"/>
                <a:cs typeface="Arial"/>
              </a:rPr>
              <a:t>quis</a:t>
            </a:r>
            <a:r>
              <a:rPr lang="en-US" sz="2400">
                <a:latin typeface="Arial"/>
                <a:cs typeface="Arial"/>
              </a:rPr>
              <a:t> </a:t>
            </a:r>
            <a:r>
              <a:rPr lang="en-US" sz="2400" err="1">
                <a:latin typeface="Arial"/>
                <a:cs typeface="Arial"/>
              </a:rPr>
              <a:t>leo</a:t>
            </a:r>
            <a:r>
              <a:rPr lang="en-US" sz="2400">
                <a:latin typeface="Arial"/>
                <a:cs typeface="Arial"/>
              </a:rPr>
              <a:t>. Class </a:t>
            </a:r>
            <a:r>
              <a:rPr lang="en-US" sz="2400" err="1">
                <a:latin typeface="Arial"/>
                <a:cs typeface="Arial"/>
              </a:rPr>
              <a:t>aptent</a:t>
            </a:r>
            <a:r>
              <a:rPr lang="en-US" sz="2400">
                <a:latin typeface="Arial"/>
                <a:cs typeface="Arial"/>
              </a:rPr>
              <a:t> </a:t>
            </a:r>
            <a:r>
              <a:rPr lang="en-US" sz="2400" err="1">
                <a:latin typeface="Arial"/>
                <a:cs typeface="Arial"/>
              </a:rPr>
              <a:t>taciti</a:t>
            </a:r>
            <a:r>
              <a:rPr lang="en-US" sz="2400">
                <a:latin typeface="Arial"/>
                <a:cs typeface="Arial"/>
              </a:rPr>
              <a:t> </a:t>
            </a:r>
            <a:r>
              <a:rPr lang="en-US" sz="2400" err="1">
                <a:latin typeface="Arial"/>
                <a:cs typeface="Arial"/>
              </a:rPr>
              <a:t>sociosqu</a:t>
            </a:r>
            <a:r>
              <a:rPr lang="en-US" sz="2400">
                <a:latin typeface="Arial"/>
                <a:cs typeface="Arial"/>
              </a:rPr>
              <a:t> ad </a:t>
            </a:r>
            <a:r>
              <a:rPr lang="en-US" sz="2400" err="1">
                <a:latin typeface="Arial"/>
                <a:cs typeface="Arial"/>
              </a:rPr>
              <a:t>litora</a:t>
            </a:r>
            <a:r>
              <a:rPr lang="en-US" sz="2400">
                <a:latin typeface="Arial"/>
                <a:cs typeface="Arial"/>
              </a:rPr>
              <a:t> </a:t>
            </a:r>
            <a:r>
              <a:rPr lang="en-US" sz="2400" err="1">
                <a:latin typeface="Arial"/>
                <a:cs typeface="Arial"/>
              </a:rPr>
              <a:t>torquent</a:t>
            </a:r>
            <a:r>
              <a:rPr lang="en-US" sz="2400">
                <a:latin typeface="Arial"/>
                <a:cs typeface="Arial"/>
              </a:rPr>
              <a:t> per </a:t>
            </a:r>
            <a:r>
              <a:rPr lang="en-US" sz="2400" err="1">
                <a:latin typeface="Arial"/>
                <a:cs typeface="Arial"/>
              </a:rPr>
              <a:t>conubia</a:t>
            </a:r>
            <a:r>
              <a:rPr lang="en-US" sz="2400">
                <a:latin typeface="Arial"/>
                <a:cs typeface="Arial"/>
              </a:rPr>
              <a:t> nostra, per </a:t>
            </a:r>
            <a:r>
              <a:rPr lang="en-US" sz="2400" err="1">
                <a:latin typeface="Arial"/>
                <a:cs typeface="Arial"/>
              </a:rPr>
              <a:t>inceptos</a:t>
            </a:r>
            <a:r>
              <a:rPr lang="en-US" sz="2400">
                <a:latin typeface="Arial"/>
                <a:cs typeface="Arial"/>
              </a:rPr>
              <a:t> </a:t>
            </a:r>
            <a:r>
              <a:rPr lang="en-US" sz="2400" err="1">
                <a:latin typeface="Arial"/>
                <a:cs typeface="Arial"/>
              </a:rPr>
              <a:t>himenaeos</a:t>
            </a:r>
            <a:r>
              <a:rPr lang="en-US" sz="2400">
                <a:latin typeface="Arial"/>
                <a:cs typeface="Arial"/>
              </a:rPr>
              <a:t>. </a:t>
            </a:r>
          </a:p>
          <a:p>
            <a:pPr>
              <a:lnSpc>
                <a:spcPct val="120000"/>
              </a:lnSpc>
              <a:defRPr/>
            </a:pPr>
            <a:endParaRPr lang="en-US" sz="2400">
              <a:latin typeface="Arial"/>
              <a:cs typeface="Arial"/>
            </a:endParaRPr>
          </a:p>
          <a:p>
            <a:pPr>
              <a:lnSpc>
                <a:spcPct val="120000"/>
              </a:lnSpc>
              <a:defRPr/>
            </a:pPr>
            <a:r>
              <a:rPr lang="en-US" sz="2400">
                <a:latin typeface="Arial" panose="020B0604020202020204" pitchFamily="34" charset="0"/>
                <a:cs typeface="Arial" panose="020B0604020202020204" pitchFamily="34" charset="0"/>
              </a:rPr>
              <a:t>Lorem ipsum dolor sit </a:t>
            </a:r>
            <a:r>
              <a:rPr lang="en-US" sz="2400" err="1">
                <a:latin typeface="Arial" panose="020B0604020202020204" pitchFamily="34" charset="0"/>
                <a:cs typeface="Arial" panose="020B0604020202020204" pitchFamily="34" charset="0"/>
              </a:rPr>
              <a:t>amet</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oratio</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pericula</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partiendo</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mei</a:t>
            </a:r>
            <a:r>
              <a:rPr lang="en-US" sz="2400">
                <a:latin typeface="Arial" panose="020B0604020202020204" pitchFamily="34" charset="0"/>
                <a:cs typeface="Arial" panose="020B0604020202020204" pitchFamily="34" charset="0"/>
              </a:rPr>
              <a:t> cu, </a:t>
            </a:r>
            <a:r>
              <a:rPr lang="en-US" sz="2400" err="1">
                <a:latin typeface="Arial" panose="020B0604020202020204" pitchFamily="34" charset="0"/>
                <a:cs typeface="Arial" panose="020B0604020202020204" pitchFamily="34" charset="0"/>
              </a:rPr>
              <a:t>usu</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possim</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mentitum</a:t>
            </a:r>
            <a:r>
              <a:rPr lang="en-US" sz="2400">
                <a:latin typeface="Arial" panose="020B0604020202020204" pitchFamily="34" charset="0"/>
                <a:cs typeface="Arial" panose="020B0604020202020204" pitchFamily="34" charset="0"/>
              </a:rPr>
              <a:t> mandamus an. </a:t>
            </a:r>
            <a:r>
              <a:rPr lang="en-US" sz="2400" err="1">
                <a:latin typeface="Arial" panose="020B0604020202020204" pitchFamily="34" charset="0"/>
                <a:cs typeface="Arial" panose="020B0604020202020204" pitchFamily="34" charset="0"/>
              </a:rPr>
              <a:t>Usu</a:t>
            </a:r>
            <a:r>
              <a:rPr lang="en-US" sz="2400">
                <a:latin typeface="Arial" panose="020B0604020202020204" pitchFamily="34" charset="0"/>
                <a:cs typeface="Arial" panose="020B0604020202020204" pitchFamily="34" charset="0"/>
              </a:rPr>
              <a:t> id </a:t>
            </a:r>
            <a:r>
              <a:rPr lang="en-US" sz="2400" err="1">
                <a:latin typeface="Arial" panose="020B0604020202020204" pitchFamily="34" charset="0"/>
                <a:cs typeface="Arial" panose="020B0604020202020204" pitchFamily="34" charset="0"/>
              </a:rPr>
              <a:t>enim</a:t>
            </a:r>
            <a:r>
              <a:rPr lang="en-US" sz="2400">
                <a:latin typeface="Arial" panose="020B0604020202020204" pitchFamily="34" charset="0"/>
                <a:cs typeface="Arial" panose="020B0604020202020204" pitchFamily="34" charset="0"/>
              </a:rPr>
              <a:t> minim </a:t>
            </a:r>
            <a:r>
              <a:rPr lang="en-US" sz="2400" err="1">
                <a:latin typeface="Arial" panose="020B0604020202020204" pitchFamily="34" charset="0"/>
                <a:cs typeface="Arial" panose="020B0604020202020204" pitchFamily="34" charset="0"/>
              </a:rPr>
              <a:t>copiosae</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unum</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illud</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ut</a:t>
            </a:r>
            <a:r>
              <a:rPr lang="en-US" sz="2400">
                <a:latin typeface="Arial" panose="020B0604020202020204" pitchFamily="34" charset="0"/>
                <a:cs typeface="Arial" panose="020B0604020202020204" pitchFamily="34" charset="0"/>
              </a:rPr>
              <a:t> qui, ad cum </a:t>
            </a:r>
            <a:r>
              <a:rPr lang="en-US" sz="2400" err="1">
                <a:latin typeface="Arial" panose="020B0604020202020204" pitchFamily="34" charset="0"/>
                <a:cs typeface="Arial" panose="020B0604020202020204" pitchFamily="34" charset="0"/>
              </a:rPr>
              <a:t>laboramus</a:t>
            </a:r>
            <a:r>
              <a:rPr lang="en-US" sz="240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adipiscing</a:t>
            </a:r>
            <a:r>
              <a:rPr lang="en-US" sz="2400">
                <a:latin typeface="Arial" panose="020B0604020202020204" pitchFamily="34" charset="0"/>
                <a:cs typeface="Arial" panose="020B0604020202020204" pitchFamily="34" charset="0"/>
              </a:rPr>
              <a:t>. </a:t>
            </a:r>
            <a:endParaRPr lang="en-US" sz="2943">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850ECAF-EA40-474C-9956-FE65A358CCF1}"/>
              </a:ext>
            </a:extLst>
          </p:cNvPr>
          <p:cNvSpPr txBox="1"/>
          <p:nvPr/>
        </p:nvSpPr>
        <p:spPr>
          <a:xfrm>
            <a:off x="31671841" y="8842816"/>
            <a:ext cx="10164811" cy="7464608"/>
          </a:xfrm>
          <a:prstGeom prst="rect">
            <a:avLst/>
          </a:prstGeom>
          <a:noFill/>
        </p:spPr>
        <p:txBody>
          <a:bodyPr wrap="square" rtlCol="0">
            <a:spAutoFit/>
          </a:bodyPr>
          <a:lstStyle/>
          <a:p>
            <a:pPr>
              <a:lnSpc>
                <a:spcPct val="120000"/>
              </a:lnSpc>
            </a:pPr>
            <a:r>
              <a:rPr lang="en-US" sz="3600" b="1" dirty="0">
                <a:solidFill>
                  <a:srgbClr val="44646C"/>
                </a:solidFill>
                <a:latin typeface="Arial" panose="020B0604020202020204" pitchFamily="34" charset="0"/>
                <a:cs typeface="Arial" panose="020B0604020202020204" pitchFamily="34" charset="0"/>
              </a:rPr>
              <a:t>CONCLUSIONS</a:t>
            </a:r>
          </a:p>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Describe logically sound conclusions and reliable inferences drawn from the study results. </a:t>
            </a:r>
          </a:p>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Why are the study’s findings important?</a:t>
            </a:r>
          </a:p>
          <a:p>
            <a:pPr>
              <a:lnSpc>
                <a:spcPct val="120000"/>
              </a:lnSpc>
            </a:pPr>
            <a:endParaRPr lang="en-US" sz="2943"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conclusions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Vis </a:t>
            </a:r>
            <a:r>
              <a:rPr lang="en-US" sz="2400" dirty="0" err="1">
                <a:latin typeface="Arial" panose="020B0604020202020204" pitchFamily="34" charset="0"/>
                <a:cs typeface="Arial" panose="020B0604020202020204" pitchFamily="34" charset="0"/>
              </a:rPr>
              <a:t>purto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fuisset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incorrupte</a:t>
            </a:r>
            <a:r>
              <a:rPr lang="en-US" sz="2400" dirty="0">
                <a:latin typeface="Arial" panose="020B0604020202020204" pitchFamily="34" charset="0"/>
                <a:cs typeface="Arial" panose="020B0604020202020204" pitchFamily="34" charset="0"/>
              </a:rPr>
              <a:t> ne, </a:t>
            </a:r>
            <a:r>
              <a:rPr lang="en-US" sz="2400" dirty="0" err="1">
                <a:latin typeface="Arial" panose="020B0604020202020204" pitchFamily="34" charset="0"/>
                <a:cs typeface="Arial" panose="020B0604020202020204" pitchFamily="34" charset="0"/>
              </a:rPr>
              <a:t>ea</a:t>
            </a:r>
            <a:r>
              <a:rPr lang="en-US" sz="2400" dirty="0">
                <a:latin typeface="Arial" panose="020B0604020202020204" pitchFamily="34" charset="0"/>
                <a:cs typeface="Arial" panose="020B0604020202020204" pitchFamily="34" charset="0"/>
              </a:rPr>
              <a:t> duo </a:t>
            </a:r>
            <a:r>
              <a:rPr lang="en-US" sz="2400" dirty="0" err="1">
                <a:latin typeface="Arial" panose="020B0604020202020204" pitchFamily="34" charset="0"/>
                <a:cs typeface="Arial" panose="020B0604020202020204" pitchFamily="34" charset="0"/>
              </a:rPr>
              <a:t>probo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dolorem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prodesset</a:t>
            </a:r>
            <a:r>
              <a:rPr lang="en-US" sz="2400" dirty="0">
                <a:latin typeface="Arial" panose="020B0604020202020204" pitchFamily="34" charset="0"/>
                <a:cs typeface="Arial" panose="020B0604020202020204" pitchFamily="34" charset="0"/>
              </a:rPr>
              <a:t> et. Id </a:t>
            </a:r>
            <a:r>
              <a:rPr lang="en-US" sz="2400" dirty="0" err="1">
                <a:latin typeface="Arial" panose="020B0604020202020204" pitchFamily="34" charset="0"/>
                <a:cs typeface="Arial" panose="020B0604020202020204" pitchFamily="34" charset="0"/>
              </a:rPr>
              <a:t>mel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vivendum</a:t>
            </a:r>
            <a:r>
              <a:rPr lang="en-US" sz="2400" dirty="0">
                <a:latin typeface="Arial" panose="020B0604020202020204" pitchFamily="34" charset="0"/>
                <a:cs typeface="Arial" panose="020B0604020202020204" pitchFamily="34" charset="0"/>
              </a:rPr>
              <a:t>.</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6286B535-611B-46F5-8B8D-B87C148D11E4}"/>
              </a:ext>
            </a:extLst>
          </p:cNvPr>
          <p:cNvSpPr txBox="1"/>
          <p:nvPr/>
        </p:nvSpPr>
        <p:spPr>
          <a:xfrm>
            <a:off x="12275258" y="13462243"/>
            <a:ext cx="18632654" cy="2580258"/>
          </a:xfrm>
          <a:prstGeom prst="rect">
            <a:avLst/>
          </a:prstGeom>
          <a:solidFill>
            <a:schemeClr val="bg1"/>
          </a:solidFill>
        </p:spPr>
        <p:txBody>
          <a:bodyPr wrap="square" rtlCol="0">
            <a:spAutoFit/>
          </a:bodyPr>
          <a:lstStyle/>
          <a:p>
            <a:pPr>
              <a:lnSpc>
                <a:spcPct val="120000"/>
              </a:lnSpc>
            </a:pPr>
            <a:r>
              <a:rPr lang="en-US" sz="3600" b="1" dirty="0">
                <a:solidFill>
                  <a:srgbClr val="44646C"/>
                </a:solidFill>
                <a:latin typeface="Arial" panose="020B0604020202020204" pitchFamily="34" charset="0"/>
                <a:cs typeface="Arial" panose="020B0604020202020204" pitchFamily="34" charset="0"/>
              </a:rPr>
              <a:t>RESULTS</a:t>
            </a:r>
          </a:p>
          <a:p>
            <a:pPr>
              <a:lnSpc>
                <a:spcPct val="120000"/>
              </a:lnSpc>
            </a:pPr>
            <a:r>
              <a:rPr lang="en-US" sz="24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t>
            </a:r>
          </a:p>
          <a:p>
            <a:pPr>
              <a:lnSpc>
                <a:spcPct val="120000"/>
              </a:lnSpc>
            </a:pPr>
            <a:endParaRPr lang="en-US" sz="2943" b="1" dirty="0">
              <a:latin typeface="Arial" panose="020B0604020202020204" pitchFamily="34" charset="0"/>
              <a:cs typeface="Arial" panose="020B0604020202020204" pitchFamily="34" charset="0"/>
            </a:endParaRPr>
          </a:p>
        </p:txBody>
      </p:sp>
      <p:graphicFrame>
        <p:nvGraphicFramePr>
          <p:cNvPr id="26" name="Chart 25">
            <a:extLst>
              <a:ext uri="{FF2B5EF4-FFF2-40B4-BE49-F238E27FC236}">
                <a16:creationId xmlns:a16="http://schemas.microsoft.com/office/drawing/2014/main" id="{30DDF9DD-0BFC-49B4-813A-9C5062AB3191}"/>
              </a:ext>
            </a:extLst>
          </p:cNvPr>
          <p:cNvGraphicFramePr/>
          <p:nvPr>
            <p:extLst>
              <p:ext uri="{D42A27DB-BD31-4B8C-83A1-F6EECF244321}">
                <p14:modId xmlns:p14="http://schemas.microsoft.com/office/powerpoint/2010/main" val="2339801214"/>
              </p:ext>
            </p:extLst>
          </p:nvPr>
        </p:nvGraphicFramePr>
        <p:xfrm>
          <a:off x="13442194" y="22882515"/>
          <a:ext cx="9579383" cy="4757574"/>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a:extLst>
              <a:ext uri="{FF2B5EF4-FFF2-40B4-BE49-F238E27FC236}">
                <a16:creationId xmlns:a16="http://schemas.microsoft.com/office/drawing/2014/main" id="{8448CFB8-9461-45F8-9B8E-975F14412669}"/>
              </a:ext>
            </a:extLst>
          </p:cNvPr>
          <p:cNvSpPr txBox="1"/>
          <p:nvPr/>
        </p:nvSpPr>
        <p:spPr>
          <a:xfrm>
            <a:off x="967112" y="4610024"/>
            <a:ext cx="10164811" cy="11796306"/>
          </a:xfrm>
          <a:prstGeom prst="rect">
            <a:avLst/>
          </a:prstGeom>
          <a:noFill/>
        </p:spPr>
        <p:txBody>
          <a:bodyPr wrap="square" rtlCol="0" anchor="t">
            <a:spAutoFit/>
          </a:bodyPr>
          <a:lstStyle/>
          <a:p>
            <a:pPr>
              <a:lnSpc>
                <a:spcPct val="120000"/>
              </a:lnSpc>
            </a:pPr>
            <a:r>
              <a:rPr lang="en-US" sz="3600" b="1" dirty="0">
                <a:solidFill>
                  <a:srgbClr val="44646C"/>
                </a:solidFill>
                <a:latin typeface="Arial" panose="020B0604020202020204" pitchFamily="34" charset="0"/>
                <a:cs typeface="Arial" panose="020B0604020202020204" pitchFamily="34" charset="0"/>
              </a:rPr>
              <a:t>BACKGROUND</a:t>
            </a:r>
          </a:p>
          <a:p>
            <a:pPr>
              <a:lnSpc>
                <a:spcPct val="120000"/>
              </a:lnSpc>
            </a:pPr>
            <a:r>
              <a:rPr lang="en-US" sz="2400"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background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Vis </a:t>
            </a:r>
            <a:r>
              <a:rPr lang="en-US" sz="2400" dirty="0" err="1">
                <a:latin typeface="Arial" panose="020B0604020202020204" pitchFamily="34" charset="0"/>
                <a:cs typeface="Arial" panose="020B0604020202020204" pitchFamily="34" charset="0"/>
              </a:rPr>
              <a:t>purto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fuisset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incorrupte</a:t>
            </a:r>
            <a:r>
              <a:rPr lang="en-US" sz="2400" dirty="0">
                <a:latin typeface="Arial" panose="020B0604020202020204" pitchFamily="34" charset="0"/>
                <a:cs typeface="Arial" panose="020B0604020202020204" pitchFamily="34" charset="0"/>
              </a:rPr>
              <a:t> ne, </a:t>
            </a:r>
            <a:r>
              <a:rPr lang="en-US" sz="2400" dirty="0" err="1">
                <a:latin typeface="Arial" panose="020B0604020202020204" pitchFamily="34" charset="0"/>
                <a:cs typeface="Arial" panose="020B0604020202020204" pitchFamily="34" charset="0"/>
              </a:rPr>
              <a:t>ea</a:t>
            </a:r>
            <a:r>
              <a:rPr lang="en-US" sz="2400" dirty="0">
                <a:latin typeface="Arial" panose="020B0604020202020204" pitchFamily="34" charset="0"/>
                <a:cs typeface="Arial" panose="020B0604020202020204" pitchFamily="34" charset="0"/>
              </a:rPr>
              <a:t> duo </a:t>
            </a:r>
            <a:r>
              <a:rPr lang="en-US" sz="2400" dirty="0" err="1">
                <a:latin typeface="Arial" panose="020B0604020202020204" pitchFamily="34" charset="0"/>
                <a:cs typeface="Arial" panose="020B0604020202020204" pitchFamily="34" charset="0"/>
              </a:rPr>
              <a:t>probo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dolorem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prodesset</a:t>
            </a:r>
            <a:r>
              <a:rPr lang="en-US" sz="2400" dirty="0">
                <a:latin typeface="Arial" panose="020B0604020202020204" pitchFamily="34" charset="0"/>
                <a:cs typeface="Arial" panose="020B0604020202020204" pitchFamily="34" charset="0"/>
              </a:rPr>
              <a:t> et. Id </a:t>
            </a:r>
            <a:r>
              <a:rPr lang="en-US" sz="2400" dirty="0" err="1">
                <a:latin typeface="Arial" panose="020B0604020202020204" pitchFamily="34" charset="0"/>
                <a:cs typeface="Arial" panose="020B0604020202020204" pitchFamily="34" charset="0"/>
              </a:rPr>
              <a:t>mel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vivendum</a:t>
            </a:r>
            <a:r>
              <a:rPr lang="en-US" sz="2400" dirty="0">
                <a:latin typeface="Arial" panose="020B0604020202020204" pitchFamily="34" charset="0"/>
                <a:cs typeface="Arial" panose="020B0604020202020204" pitchFamily="34" charset="0"/>
              </a:rPr>
              <a:t>.</a:t>
            </a:r>
          </a:p>
          <a:p>
            <a:pPr>
              <a:lnSpc>
                <a:spcPct val="120000"/>
              </a:lnSpc>
            </a:pPr>
            <a:endParaRPr lang="en-US" sz="3600" b="1" dirty="0">
              <a:solidFill>
                <a:srgbClr val="44646C"/>
              </a:solidFill>
              <a:latin typeface="Arial" panose="020B0604020202020204" pitchFamily="34" charset="0"/>
              <a:cs typeface="Arial" panose="020B0604020202020204" pitchFamily="34" charset="0"/>
            </a:endParaRPr>
          </a:p>
          <a:p>
            <a:pPr>
              <a:lnSpc>
                <a:spcPct val="120000"/>
              </a:lnSpc>
            </a:pPr>
            <a:r>
              <a:rPr lang="en-US" sz="3600" b="1" dirty="0">
                <a:solidFill>
                  <a:srgbClr val="44646C"/>
                </a:solidFill>
                <a:latin typeface="Arial" panose="020B0604020202020204" pitchFamily="34" charset="0"/>
                <a:cs typeface="Arial" panose="020B0604020202020204" pitchFamily="34" charset="0"/>
              </a:rPr>
              <a:t>METHODS</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Detail the experimental methods and processes employed in the study. What did you do?</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Collected [what] from [population]</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How you tested it.</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Illustrate your methods if you can!</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methods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88BF02D-1BC0-41A8-B42E-2E1BCFB6BDF1}"/>
              </a:ext>
            </a:extLst>
          </p:cNvPr>
          <p:cNvSpPr/>
          <p:nvPr/>
        </p:nvSpPr>
        <p:spPr>
          <a:xfrm>
            <a:off x="31730820" y="21826468"/>
            <a:ext cx="10073597" cy="3375539"/>
          </a:xfrm>
          <a:prstGeom prst="rect">
            <a:avLst/>
          </a:prstGeom>
        </p:spPr>
        <p:txBody>
          <a:bodyPr wrap="square">
            <a:spAutoFit/>
          </a:bodyPr>
          <a:lstStyle/>
          <a:p>
            <a:pPr>
              <a:lnSpc>
                <a:spcPct val="120000"/>
              </a:lnSpc>
            </a:pPr>
            <a:r>
              <a:rPr lang="en-US" sz="3600" b="1" dirty="0">
                <a:solidFill>
                  <a:srgbClr val="44646C"/>
                </a:solidFill>
                <a:latin typeface="Arial" panose="020B0604020202020204" pitchFamily="34" charset="0"/>
                <a:cs typeface="Arial" panose="020B0604020202020204" pitchFamily="34" charset="0"/>
              </a:rPr>
              <a:t>ACKNOWLEDGEMENTS</a:t>
            </a:r>
            <a:endParaRPr lang="en-US" sz="3600" dirty="0">
              <a:solidFill>
                <a:srgbClr val="44646C"/>
              </a:solidFill>
              <a:latin typeface="Arial" panose="020B0604020202020204" pitchFamily="34" charset="0"/>
              <a:cs typeface="Arial" panose="020B0604020202020204" pitchFamily="34" charset="0"/>
            </a:endParaRPr>
          </a:p>
          <a:p>
            <a:pPr>
              <a:lnSpc>
                <a:spcPct val="120000"/>
              </a:lnSpc>
            </a:pPr>
            <a:r>
              <a:rPr lang="en-US" sz="2400" i="1" dirty="0">
                <a:latin typeface="Arial" panose="020B0604020202020204" pitchFamily="34" charset="0"/>
                <a:cs typeface="Arial" panose="020B0604020202020204" pitchFamily="34" charset="0"/>
              </a:rPr>
              <a:t>Lorem ipsum dolor sit </a:t>
            </a:r>
            <a:r>
              <a:rPr lang="en-US" sz="2400" i="1" dirty="0" err="1">
                <a:latin typeface="Arial" panose="020B0604020202020204" pitchFamily="34" charset="0"/>
                <a:cs typeface="Arial" panose="020B0604020202020204" pitchFamily="34" charset="0"/>
              </a:rPr>
              <a:t>amet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oratio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pericula</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partiendo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mei</a:t>
            </a:r>
            <a:r>
              <a:rPr lang="en-US" sz="2400" i="1" dirty="0">
                <a:latin typeface="Arial" panose="020B0604020202020204" pitchFamily="34" charset="0"/>
                <a:cs typeface="Arial" panose="020B0604020202020204" pitchFamily="34" charset="0"/>
              </a:rPr>
              <a:t> cu,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mentitum</a:t>
            </a:r>
            <a:r>
              <a:rPr lang="en-US" sz="2400" i="1" dirty="0">
                <a:latin typeface="Arial" panose="020B0604020202020204" pitchFamily="34" charset="0"/>
                <a:cs typeface="Arial" panose="020B0604020202020204" pitchFamily="34" charset="0"/>
              </a:rPr>
              <a:t> mandamus an.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id </a:t>
            </a:r>
            <a:r>
              <a:rPr lang="en-US" sz="2400" i="1" dirty="0" err="1">
                <a:latin typeface="Arial" panose="020B0604020202020204" pitchFamily="34" charset="0"/>
                <a:cs typeface="Arial" panose="020B0604020202020204" pitchFamily="34" charset="0"/>
              </a:rPr>
              <a:t>enim</a:t>
            </a:r>
            <a:r>
              <a:rPr lang="en-US" sz="2400" i="1" dirty="0">
                <a:latin typeface="Arial" panose="020B0604020202020204" pitchFamily="34" charset="0"/>
                <a:cs typeface="Arial" panose="020B0604020202020204" pitchFamily="34" charset="0"/>
              </a:rPr>
              <a:t> minim </a:t>
            </a:r>
            <a:r>
              <a:rPr lang="en-US" sz="2400" i="1" dirty="0" err="1">
                <a:latin typeface="Arial" panose="020B0604020202020204" pitchFamily="34" charset="0"/>
                <a:cs typeface="Arial" panose="020B0604020202020204" pitchFamily="34" charset="0"/>
              </a:rPr>
              <a:t>copiosae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unum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illud</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ut</a:t>
            </a:r>
            <a:r>
              <a:rPr lang="en-US" sz="2400" i="1" dirty="0">
                <a:latin typeface="Arial" panose="020B0604020202020204" pitchFamily="34" charset="0"/>
                <a:cs typeface="Arial" panose="020B0604020202020204" pitchFamily="34" charset="0"/>
              </a:rPr>
              <a:t> qui, ad cum </a:t>
            </a:r>
            <a:r>
              <a:rPr lang="en-US" sz="2400" i="1" dirty="0" err="1">
                <a:latin typeface="Arial" panose="020B0604020202020204" pitchFamily="34" charset="0"/>
                <a:cs typeface="Arial" panose="020B0604020202020204" pitchFamily="34" charset="0"/>
              </a:rPr>
              <a:t>laboramus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adipiscing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deseruisse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intellegam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ei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pertinax</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moderatius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vituperatoribus</a:t>
            </a:r>
            <a:r>
              <a:rPr lang="en-US" sz="2400" i="1" dirty="0">
                <a:latin typeface="Arial" panose="020B0604020202020204" pitchFamily="34" charset="0"/>
                <a:cs typeface="Arial" panose="020B0604020202020204" pitchFamily="34" charset="0"/>
              </a:rPr>
              <a:t>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Vis </a:t>
            </a:r>
            <a:r>
              <a:rPr lang="en-US" sz="2400" i="1" dirty="0" err="1">
                <a:latin typeface="Arial" panose="020B0604020202020204" pitchFamily="34" charset="0"/>
                <a:cs typeface="Arial" panose="020B0604020202020204" pitchFamily="34" charset="0"/>
              </a:rPr>
              <a:t>purto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fuisset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incorrupte</a:t>
            </a:r>
            <a:r>
              <a:rPr lang="en-US" sz="2400" i="1" dirty="0">
                <a:latin typeface="Arial" panose="020B0604020202020204" pitchFamily="34" charset="0"/>
                <a:cs typeface="Arial" panose="020B0604020202020204" pitchFamily="34" charset="0"/>
              </a:rPr>
              <a:t> ne, </a:t>
            </a:r>
            <a:r>
              <a:rPr lang="en-US" sz="2400" i="1" dirty="0" err="1">
                <a:latin typeface="Arial" panose="020B0604020202020204" pitchFamily="34" charset="0"/>
                <a:cs typeface="Arial" panose="020B0604020202020204" pitchFamily="34" charset="0"/>
              </a:rPr>
              <a:t>ea</a:t>
            </a:r>
            <a:r>
              <a:rPr lang="en-US" sz="2400" i="1" dirty="0">
                <a:latin typeface="Arial" panose="020B0604020202020204" pitchFamily="34" charset="0"/>
                <a:cs typeface="Arial" panose="020B0604020202020204" pitchFamily="34" charset="0"/>
              </a:rPr>
              <a:t> duo </a:t>
            </a:r>
            <a:r>
              <a:rPr lang="en-US" sz="2400" i="1" dirty="0" err="1">
                <a:latin typeface="Arial" panose="020B0604020202020204" pitchFamily="34" charset="0"/>
                <a:cs typeface="Arial" panose="020B0604020202020204" pitchFamily="34" charset="0"/>
              </a:rPr>
              <a:t>probo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mollis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dolorem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nibh</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prodesset</a:t>
            </a:r>
            <a:r>
              <a:rPr lang="en-US" sz="2400" i="1" dirty="0">
                <a:latin typeface="Arial" panose="020B0604020202020204" pitchFamily="34" charset="0"/>
                <a:cs typeface="Arial" panose="020B0604020202020204" pitchFamily="34" charset="0"/>
              </a:rPr>
              <a:t> et. Id </a:t>
            </a:r>
            <a:r>
              <a:rPr lang="en-US" sz="2400" i="1" dirty="0" err="1">
                <a:latin typeface="Arial" panose="020B0604020202020204" pitchFamily="34" charset="0"/>
                <a:cs typeface="Arial" panose="020B0604020202020204" pitchFamily="34" charset="0"/>
              </a:rPr>
              <a:t>mel</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blandit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vivendum</a:t>
            </a:r>
            <a:r>
              <a:rPr lang="en-US" sz="2400" i="1" dirty="0">
                <a:latin typeface="Arial" panose="020B0604020202020204" pitchFamily="34" charset="0"/>
                <a:cs typeface="Arial" panose="020B0604020202020204" pitchFamily="34" charset="0"/>
              </a:rPr>
              <a:t>.</a:t>
            </a:r>
          </a:p>
        </p:txBody>
      </p:sp>
      <p:graphicFrame>
        <p:nvGraphicFramePr>
          <p:cNvPr id="32" name="Chart 31">
            <a:extLst>
              <a:ext uri="{FF2B5EF4-FFF2-40B4-BE49-F238E27FC236}">
                <a16:creationId xmlns:a16="http://schemas.microsoft.com/office/drawing/2014/main" id="{90A8C9BD-C94E-4916-B8C1-8079A052F505}"/>
              </a:ext>
            </a:extLst>
          </p:cNvPr>
          <p:cNvGraphicFramePr/>
          <p:nvPr>
            <p:extLst>
              <p:ext uri="{D42A27DB-BD31-4B8C-83A1-F6EECF244321}">
                <p14:modId xmlns:p14="http://schemas.microsoft.com/office/powerpoint/2010/main" val="1903994880"/>
              </p:ext>
            </p:extLst>
          </p:nvPr>
        </p:nvGraphicFramePr>
        <p:xfrm>
          <a:off x="12286268" y="16913273"/>
          <a:ext cx="17789541" cy="489045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DD91C823-C4A5-4E7A-AB78-CCF21618FB11}"/>
              </a:ext>
            </a:extLst>
          </p:cNvPr>
          <p:cNvSpPr txBox="1"/>
          <p:nvPr/>
        </p:nvSpPr>
        <p:spPr>
          <a:xfrm>
            <a:off x="13627602" y="5992232"/>
            <a:ext cx="15548559" cy="5632311"/>
          </a:xfrm>
          <a:prstGeom prst="rect">
            <a:avLst/>
          </a:prstGeom>
          <a:noFill/>
        </p:spPr>
        <p:txBody>
          <a:bodyPr wrap="square" rtlCol="0">
            <a:spAutoFit/>
          </a:bodyPr>
          <a:lstStyle/>
          <a:p>
            <a:r>
              <a:rPr lang="en-US" sz="72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72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72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72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72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7200" dirty="0">
              <a:solidFill>
                <a:schemeClr val="bg1"/>
              </a:solidFill>
            </a:endParaRPr>
          </a:p>
        </p:txBody>
      </p:sp>
      <p:sp>
        <p:nvSpPr>
          <p:cNvPr id="21" name="Rectangle 20">
            <a:extLst>
              <a:ext uri="{FF2B5EF4-FFF2-40B4-BE49-F238E27FC236}">
                <a16:creationId xmlns:a16="http://schemas.microsoft.com/office/drawing/2014/main" id="{C88D8751-8281-4F7F-865D-16BA901DB99F}"/>
              </a:ext>
            </a:extLst>
          </p:cNvPr>
          <p:cNvSpPr/>
          <p:nvPr/>
        </p:nvSpPr>
        <p:spPr>
          <a:xfrm>
            <a:off x="36754246" y="4773565"/>
            <a:ext cx="4761569" cy="3258899"/>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89">
                <a:solidFill>
                  <a:srgbClr val="1F354B"/>
                </a:solidFill>
              </a:rPr>
              <a:t>Photo(s) or graphic(s)</a:t>
            </a:r>
          </a:p>
        </p:txBody>
      </p:sp>
      <p:sp>
        <p:nvSpPr>
          <p:cNvPr id="22" name="TextBox 21">
            <a:extLst>
              <a:ext uri="{FF2B5EF4-FFF2-40B4-BE49-F238E27FC236}">
                <a16:creationId xmlns:a16="http://schemas.microsoft.com/office/drawing/2014/main" id="{2316BB6B-F9A6-497F-ABB0-8B9D9820309B}"/>
              </a:ext>
            </a:extLst>
          </p:cNvPr>
          <p:cNvSpPr txBox="1"/>
          <p:nvPr/>
        </p:nvSpPr>
        <p:spPr>
          <a:xfrm>
            <a:off x="12286268" y="16427689"/>
            <a:ext cx="5625532"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FIGURE 1. </a:t>
            </a:r>
            <a:r>
              <a:rPr lang="en-US" sz="1800" dirty="0">
                <a:latin typeface="Arial" panose="020B0604020202020204" pitchFamily="34" charset="0"/>
                <a:cs typeface="Arial" panose="020B0604020202020204" pitchFamily="34" charset="0"/>
              </a:rPr>
              <a:t>Example line graph</a:t>
            </a:r>
          </a:p>
        </p:txBody>
      </p:sp>
      <p:sp>
        <p:nvSpPr>
          <p:cNvPr id="23" name="TextBox 22">
            <a:extLst>
              <a:ext uri="{FF2B5EF4-FFF2-40B4-BE49-F238E27FC236}">
                <a16:creationId xmlns:a16="http://schemas.microsoft.com/office/drawing/2014/main" id="{CBF3DAEE-2FB2-4C07-A694-CB6B0114C3BC}"/>
              </a:ext>
            </a:extLst>
          </p:cNvPr>
          <p:cNvSpPr txBox="1"/>
          <p:nvPr/>
        </p:nvSpPr>
        <p:spPr>
          <a:xfrm>
            <a:off x="12898718" y="22716259"/>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2. </a:t>
            </a:r>
            <a:r>
              <a:rPr lang="en-US" sz="2000" dirty="0">
                <a:latin typeface="Arial" panose="020B0604020202020204" pitchFamily="34" charset="0"/>
                <a:cs typeface="Arial" panose="020B0604020202020204" pitchFamily="34" charset="0"/>
              </a:rPr>
              <a:t>Example bar graph</a:t>
            </a:r>
          </a:p>
        </p:txBody>
      </p:sp>
      <p:sp>
        <p:nvSpPr>
          <p:cNvPr id="27" name="TextBox 26">
            <a:extLst>
              <a:ext uri="{FF2B5EF4-FFF2-40B4-BE49-F238E27FC236}">
                <a16:creationId xmlns:a16="http://schemas.microsoft.com/office/drawing/2014/main" id="{CFFC1035-A7AD-4A47-AE28-B4A8EC2F325C}"/>
              </a:ext>
            </a:extLst>
          </p:cNvPr>
          <p:cNvSpPr txBox="1"/>
          <p:nvPr/>
        </p:nvSpPr>
        <p:spPr>
          <a:xfrm>
            <a:off x="23473718" y="22726892"/>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3. </a:t>
            </a:r>
            <a:r>
              <a:rPr lang="en-US" sz="2000" dirty="0">
                <a:latin typeface="Arial" panose="020B0604020202020204" pitchFamily="34" charset="0"/>
                <a:cs typeface="Arial" panose="020B0604020202020204" pitchFamily="34" charset="0"/>
              </a:rPr>
              <a:t>Example pie chart</a:t>
            </a:r>
          </a:p>
        </p:txBody>
      </p:sp>
      <p:sp>
        <p:nvSpPr>
          <p:cNvPr id="6" name="TextBox 5">
            <a:extLst>
              <a:ext uri="{FF2B5EF4-FFF2-40B4-BE49-F238E27FC236}">
                <a16:creationId xmlns:a16="http://schemas.microsoft.com/office/drawing/2014/main" id="{E6E10D7F-F91A-4C17-9ABF-62F4A263D197}"/>
              </a:ext>
            </a:extLst>
          </p:cNvPr>
          <p:cNvSpPr txBox="1"/>
          <p:nvPr/>
        </p:nvSpPr>
        <p:spPr>
          <a:xfrm>
            <a:off x="25827977" y="28980241"/>
            <a:ext cx="8495663" cy="830997"/>
          </a:xfrm>
          <a:prstGeom prst="rect">
            <a:avLst/>
          </a:prstGeom>
          <a:noFill/>
        </p:spPr>
        <p:txBody>
          <a:bodyPr wrap="square" rtlCol="0">
            <a:spAutoFit/>
          </a:bodyPr>
          <a:lstStyle/>
          <a:p>
            <a:r>
              <a:rPr lang="en-US" sz="4800" b="1" dirty="0"/>
              <a:t>Organization logos go here</a:t>
            </a:r>
          </a:p>
        </p:txBody>
      </p:sp>
      <p:sp>
        <p:nvSpPr>
          <p:cNvPr id="7" name="TextBox 6">
            <a:extLst>
              <a:ext uri="{FF2B5EF4-FFF2-40B4-BE49-F238E27FC236}">
                <a16:creationId xmlns:a16="http://schemas.microsoft.com/office/drawing/2014/main" id="{355EB5EC-C953-4013-BBE1-921D149D4F5C}"/>
              </a:ext>
            </a:extLst>
          </p:cNvPr>
          <p:cNvSpPr txBox="1"/>
          <p:nvPr/>
        </p:nvSpPr>
        <p:spPr>
          <a:xfrm>
            <a:off x="43517128" y="1323439"/>
            <a:ext cx="5611091" cy="1323439"/>
          </a:xfrm>
          <a:prstGeom prst="rect">
            <a:avLst/>
          </a:prstGeom>
          <a:noFill/>
        </p:spPr>
        <p:txBody>
          <a:bodyPr wrap="square" rtlCol="0">
            <a:spAutoFit/>
          </a:bodyPr>
          <a:lstStyle/>
          <a:p>
            <a:r>
              <a:rPr lang="en-US" sz="8000"/>
              <a:t>Color Guide</a:t>
            </a:r>
          </a:p>
        </p:txBody>
      </p:sp>
      <p:sp>
        <p:nvSpPr>
          <p:cNvPr id="8" name="Rectangle 7">
            <a:extLst>
              <a:ext uri="{FF2B5EF4-FFF2-40B4-BE49-F238E27FC236}">
                <a16:creationId xmlns:a16="http://schemas.microsoft.com/office/drawing/2014/main" id="{2D4D9288-8A63-4763-8358-45516547B320}"/>
              </a:ext>
            </a:extLst>
          </p:cNvPr>
          <p:cNvSpPr/>
          <p:nvPr/>
        </p:nvSpPr>
        <p:spPr>
          <a:xfrm>
            <a:off x="43517128" y="3383361"/>
            <a:ext cx="1537854" cy="1226663"/>
          </a:xfrm>
          <a:prstGeom prst="rect">
            <a:avLst/>
          </a:prstGeom>
          <a:solidFill>
            <a:srgbClr val="4464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E89283F-EEFD-4129-97A4-C277D84CA394}"/>
              </a:ext>
            </a:extLst>
          </p:cNvPr>
          <p:cNvSpPr/>
          <p:nvPr/>
        </p:nvSpPr>
        <p:spPr>
          <a:xfrm>
            <a:off x="43517128" y="5176351"/>
            <a:ext cx="1537854" cy="1226663"/>
          </a:xfrm>
          <a:prstGeom prst="rect">
            <a:avLst/>
          </a:prstGeom>
          <a:solidFill>
            <a:srgbClr val="6044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6ECBE9A-4A72-4116-A951-3F56F10FC19B}"/>
              </a:ext>
            </a:extLst>
          </p:cNvPr>
          <p:cNvSpPr/>
          <p:nvPr/>
        </p:nvSpPr>
        <p:spPr>
          <a:xfrm>
            <a:off x="43517128" y="6805801"/>
            <a:ext cx="1537854" cy="1226663"/>
          </a:xfrm>
          <a:prstGeom prst="rect">
            <a:avLst/>
          </a:prstGeom>
          <a:solidFill>
            <a:srgbClr val="4BACC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7A29E7C-18B8-4095-9319-9941D0F49237}"/>
              </a:ext>
            </a:extLst>
          </p:cNvPr>
          <p:cNvSpPr/>
          <p:nvPr/>
        </p:nvSpPr>
        <p:spPr>
          <a:xfrm>
            <a:off x="43517128" y="8435251"/>
            <a:ext cx="1537854" cy="1226663"/>
          </a:xfrm>
          <a:prstGeom prst="rect">
            <a:avLst/>
          </a:prstGeom>
          <a:solidFill>
            <a:srgbClr val="8CB9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41D08AC-FB79-48D2-8D4B-3986044E8042}"/>
              </a:ext>
            </a:extLst>
          </p:cNvPr>
          <p:cNvSpPr txBox="1"/>
          <p:nvPr/>
        </p:nvSpPr>
        <p:spPr>
          <a:xfrm>
            <a:off x="45288431" y="3581193"/>
            <a:ext cx="5611091" cy="830997"/>
          </a:xfrm>
          <a:prstGeom prst="rect">
            <a:avLst/>
          </a:prstGeom>
          <a:noFill/>
        </p:spPr>
        <p:txBody>
          <a:bodyPr wrap="square" rtlCol="0">
            <a:spAutoFit/>
          </a:bodyPr>
          <a:lstStyle/>
          <a:p>
            <a:r>
              <a:rPr lang="en-US" sz="4800"/>
              <a:t>HEX #44646C</a:t>
            </a:r>
          </a:p>
        </p:txBody>
      </p:sp>
      <p:sp>
        <p:nvSpPr>
          <p:cNvPr id="33" name="TextBox 32">
            <a:extLst>
              <a:ext uri="{FF2B5EF4-FFF2-40B4-BE49-F238E27FC236}">
                <a16:creationId xmlns:a16="http://schemas.microsoft.com/office/drawing/2014/main" id="{61FD0395-7460-43A0-A6A1-302D770121CF}"/>
              </a:ext>
            </a:extLst>
          </p:cNvPr>
          <p:cNvSpPr txBox="1"/>
          <p:nvPr/>
        </p:nvSpPr>
        <p:spPr>
          <a:xfrm>
            <a:off x="45288431" y="5374183"/>
            <a:ext cx="5611091" cy="830997"/>
          </a:xfrm>
          <a:prstGeom prst="rect">
            <a:avLst/>
          </a:prstGeom>
          <a:noFill/>
        </p:spPr>
        <p:txBody>
          <a:bodyPr wrap="square" rtlCol="0">
            <a:spAutoFit/>
          </a:bodyPr>
          <a:lstStyle/>
          <a:p>
            <a:r>
              <a:rPr lang="en-US" sz="4800"/>
              <a:t>HEX #60446C</a:t>
            </a:r>
          </a:p>
        </p:txBody>
      </p:sp>
      <p:sp>
        <p:nvSpPr>
          <p:cNvPr id="34" name="TextBox 33">
            <a:extLst>
              <a:ext uri="{FF2B5EF4-FFF2-40B4-BE49-F238E27FC236}">
                <a16:creationId xmlns:a16="http://schemas.microsoft.com/office/drawing/2014/main" id="{7D578B16-E4CC-4AA8-B87F-E951B9D4D330}"/>
              </a:ext>
            </a:extLst>
          </p:cNvPr>
          <p:cNvSpPr txBox="1"/>
          <p:nvPr/>
        </p:nvSpPr>
        <p:spPr>
          <a:xfrm>
            <a:off x="45288430" y="7003633"/>
            <a:ext cx="5611091" cy="830997"/>
          </a:xfrm>
          <a:prstGeom prst="rect">
            <a:avLst/>
          </a:prstGeom>
          <a:noFill/>
        </p:spPr>
        <p:txBody>
          <a:bodyPr wrap="square" rtlCol="0">
            <a:spAutoFit/>
          </a:bodyPr>
          <a:lstStyle/>
          <a:p>
            <a:r>
              <a:rPr lang="en-US" sz="4800"/>
              <a:t>HEX #4BACC6</a:t>
            </a:r>
          </a:p>
        </p:txBody>
      </p:sp>
      <p:sp>
        <p:nvSpPr>
          <p:cNvPr id="35" name="TextBox 34">
            <a:extLst>
              <a:ext uri="{FF2B5EF4-FFF2-40B4-BE49-F238E27FC236}">
                <a16:creationId xmlns:a16="http://schemas.microsoft.com/office/drawing/2014/main" id="{A0FF9D97-FF4B-4432-A6C6-9AAAE2EDDCDD}"/>
              </a:ext>
            </a:extLst>
          </p:cNvPr>
          <p:cNvSpPr txBox="1"/>
          <p:nvPr/>
        </p:nvSpPr>
        <p:spPr>
          <a:xfrm>
            <a:off x="45288429" y="8580334"/>
            <a:ext cx="5611091" cy="830997"/>
          </a:xfrm>
          <a:prstGeom prst="rect">
            <a:avLst/>
          </a:prstGeom>
          <a:noFill/>
        </p:spPr>
        <p:txBody>
          <a:bodyPr wrap="square" rtlCol="0">
            <a:spAutoFit/>
          </a:bodyPr>
          <a:lstStyle/>
          <a:p>
            <a:r>
              <a:rPr lang="en-US" sz="4800"/>
              <a:t>HEX #8CB94B</a:t>
            </a:r>
          </a:p>
        </p:txBody>
      </p:sp>
      <p:graphicFrame>
        <p:nvGraphicFramePr>
          <p:cNvPr id="13" name="Chart 12">
            <a:extLst>
              <a:ext uri="{FF2B5EF4-FFF2-40B4-BE49-F238E27FC236}">
                <a16:creationId xmlns:a16="http://schemas.microsoft.com/office/drawing/2014/main" id="{C5BAB5A7-2A66-4F43-AE5A-1EB32AE49565}"/>
              </a:ext>
            </a:extLst>
          </p:cNvPr>
          <p:cNvGraphicFramePr/>
          <p:nvPr>
            <p:extLst>
              <p:ext uri="{D42A27DB-BD31-4B8C-83A1-F6EECF244321}">
                <p14:modId xmlns:p14="http://schemas.microsoft.com/office/powerpoint/2010/main" val="3900842454"/>
              </p:ext>
            </p:extLst>
          </p:nvPr>
        </p:nvGraphicFramePr>
        <p:xfrm>
          <a:off x="22834529" y="23503931"/>
          <a:ext cx="6884155" cy="4589437"/>
        </p:xfrm>
        <a:graphic>
          <a:graphicData uri="http://schemas.openxmlformats.org/drawingml/2006/chart">
            <c:chart xmlns:c="http://schemas.openxmlformats.org/drawingml/2006/chart" xmlns:r="http://schemas.openxmlformats.org/officeDocument/2006/relationships" r:id="rId5"/>
          </a:graphicData>
        </a:graphic>
      </p:graphicFrame>
      <p:sp>
        <p:nvSpPr>
          <p:cNvPr id="36" name="Text Placeholder 2">
            <a:extLst>
              <a:ext uri="{FF2B5EF4-FFF2-40B4-BE49-F238E27FC236}">
                <a16:creationId xmlns:a16="http://schemas.microsoft.com/office/drawing/2014/main" id="{EBFCF0C0-D3EE-4890-AF33-C12C5727B180}"/>
              </a:ext>
            </a:extLst>
          </p:cNvPr>
          <p:cNvSpPr txBox="1">
            <a:spLocks/>
          </p:cNvSpPr>
          <p:nvPr/>
        </p:nvSpPr>
        <p:spPr>
          <a:xfrm>
            <a:off x="11612493" y="28529803"/>
            <a:ext cx="14287128" cy="1745410"/>
          </a:xfrm>
          <a:prstGeom prst="rect">
            <a:avLst/>
          </a:prstGeom>
        </p:spPr>
        <p:txBody>
          <a:bodyPr vert="horz" wrap="square" lIns="292414" tIns="146207" rIns="292414" bIns="146207" rtlCol="0">
            <a:spAutoFit/>
          </a:bodyPr>
          <a:lstStyle/>
          <a:p>
            <a:pPr algn="l">
              <a:lnSpc>
                <a:spcPct val="120000"/>
              </a:lnSpc>
            </a:pPr>
            <a:r>
              <a:rPr lang="en-US" sz="1600"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UM1AI068632-15 (IMPAACT LOC), UM1AI068616-15 (IMPAACT SDMC) and UM1AI106716-09 (IMPAACT LC), and by NICHD contract number HHSN275201800001I. The content is solely the responsibility of the authors and does not necessarily represent the official views of </a:t>
            </a:r>
            <a:r>
              <a:rPr lang="en-US" sz="1600"/>
              <a:t>the NIH.</a:t>
            </a:r>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F90A4BA2FEE4B907F22FF252FCE8B" ma:contentTypeVersion="12" ma:contentTypeDescription="Create a new document." ma:contentTypeScope="" ma:versionID="a74897777611450e722827a2fd68a8fd">
  <xsd:schema xmlns:xsd="http://www.w3.org/2001/XMLSchema" xmlns:xs="http://www.w3.org/2001/XMLSchema" xmlns:p="http://schemas.microsoft.com/office/2006/metadata/properties" xmlns:ns2="ab89e904-87b6-49de-ae8d-3dbfd4ed2a96" xmlns:ns3="8fff0748-757e-44e1-b4d1-3ab4f47f7563" targetNamespace="http://schemas.microsoft.com/office/2006/metadata/properties" ma:root="true" ma:fieldsID="bf1f05285d9b2471ffe369cf5e4aabf1" ns2:_="" ns3:_="">
    <xsd:import namespace="ab89e904-87b6-49de-ae8d-3dbfd4ed2a96"/>
    <xsd:import namespace="8fff0748-757e-44e1-b4d1-3ab4f47f75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9e904-87b6-49de-ae8d-3dbfd4ed2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13BFE9-CFD0-4A38-A1E3-3597114F16F8}">
  <ds:schemaRefs>
    <ds:schemaRef ds:uri="8fff0748-757e-44e1-b4d1-3ab4f47f7563"/>
    <ds:schemaRef ds:uri="ab89e904-87b6-49de-ae8d-3dbfd4ed2a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4340AEF-C116-4741-A50B-A26A7872F903}">
  <ds:schemaRefs>
    <ds:schemaRef ds:uri="8fff0748-757e-44e1-b4d1-3ab4f47f7563"/>
    <ds:schemaRef ds:uri="ab89e904-87b6-49de-ae8d-3dbfd4ed2a9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BB690E1-DDB7-4631-A84C-29B2F3CFC4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TotalTime>
  <Words>922</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  Title Goes Here Title Goes Here Title Goes Here</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Laura Long</cp:lastModifiedBy>
  <cp:revision>2</cp:revision>
  <dcterms:created xsi:type="dcterms:W3CDTF">2012-05-01T18:58:01Z</dcterms:created>
  <dcterms:modified xsi:type="dcterms:W3CDTF">2020-12-14T16:41:17Z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0x010100DEBF90A4BA2FEE4B907F22FF252FCE8B</vt:lpwstr>
  </property>
</Properties>
</file>