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32004000"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44" userDrawn="1">
          <p15:clr>
            <a:srgbClr val="A4A3A4"/>
          </p15:clr>
        </p15:guide>
        <p15:guide id="2" pos="100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46C"/>
    <a:srgbClr val="8CB94B"/>
    <a:srgbClr val="F09D5E"/>
    <a:srgbClr val="ED8A3F"/>
    <a:srgbClr val="B75811"/>
    <a:srgbClr val="132442"/>
    <a:srgbClr val="049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A77C0-0BAD-403B-94DB-B705698DF989}" v="21" dt="2020-12-04T16:54:52.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33" autoAdjust="0"/>
    <p:restoredTop sz="94660"/>
  </p:normalViewPr>
  <p:slideViewPr>
    <p:cSldViewPr snapToGrid="0" showGuides="1">
      <p:cViewPr>
        <p:scale>
          <a:sx n="33" d="100"/>
          <a:sy n="33" d="100"/>
        </p:scale>
        <p:origin x="132" y="24"/>
      </p:cViewPr>
      <p:guideLst>
        <p:guide orient="horz" pos="13544"/>
        <p:guide pos="100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Long" userId="d9b4bc76-08dd-475e-afc6-02e468f5756d" providerId="ADAL" clId="{497A77C0-0BAD-403B-94DB-B705698DF989}"/>
    <pc:docChg chg="undo custSel modSld modMainMaster">
      <pc:chgData name="Laura Long" userId="d9b4bc76-08dd-475e-afc6-02e468f5756d" providerId="ADAL" clId="{497A77C0-0BAD-403B-94DB-B705698DF989}" dt="2020-12-04T16:59:57.485" v="305" actId="1076"/>
      <pc:docMkLst>
        <pc:docMk/>
      </pc:docMkLst>
      <pc:sldChg chg="addSp delSp modSp mod">
        <pc:chgData name="Laura Long" userId="d9b4bc76-08dd-475e-afc6-02e468f5756d" providerId="ADAL" clId="{497A77C0-0BAD-403B-94DB-B705698DF989}" dt="2020-12-04T16:59:57.485" v="305" actId="1076"/>
        <pc:sldMkLst>
          <pc:docMk/>
          <pc:sldMk cId="3698917519" sldId="257"/>
        </pc:sldMkLst>
        <pc:spChg chg="add del mod">
          <ac:chgData name="Laura Long" userId="d9b4bc76-08dd-475e-afc6-02e468f5756d" providerId="ADAL" clId="{497A77C0-0BAD-403B-94DB-B705698DF989}" dt="2020-12-04T16:01:41.601" v="6" actId="478"/>
          <ac:spMkLst>
            <pc:docMk/>
            <pc:sldMk cId="3698917519" sldId="257"/>
            <ac:spMk id="55" creationId="{06C38184-8011-4379-BB9D-DE94C14B1D12}"/>
          </ac:spMkLst>
        </pc:spChg>
        <pc:spChg chg="add del mod">
          <ac:chgData name="Laura Long" userId="d9b4bc76-08dd-475e-afc6-02e468f5756d" providerId="ADAL" clId="{497A77C0-0BAD-403B-94DB-B705698DF989}" dt="2020-12-04T16:01:40.640" v="5" actId="478"/>
          <ac:spMkLst>
            <pc:docMk/>
            <pc:sldMk cId="3698917519" sldId="257"/>
            <ac:spMk id="56" creationId="{4C67B531-5B54-4A6B-B66A-739D59236DBB}"/>
          </ac:spMkLst>
        </pc:spChg>
        <pc:spChg chg="add mod">
          <ac:chgData name="Laura Long" userId="d9b4bc76-08dd-475e-afc6-02e468f5756d" providerId="ADAL" clId="{497A77C0-0BAD-403B-94DB-B705698DF989}" dt="2020-12-04T16:11:09.784" v="136" actId="1036"/>
          <ac:spMkLst>
            <pc:docMk/>
            <pc:sldMk cId="3698917519" sldId="257"/>
            <ac:spMk id="57" creationId="{59690676-1E74-4AE8-89A0-0147C8BA6851}"/>
          </ac:spMkLst>
        </pc:spChg>
        <pc:spChg chg="add mod">
          <ac:chgData name="Laura Long" userId="d9b4bc76-08dd-475e-afc6-02e468f5756d" providerId="ADAL" clId="{497A77C0-0BAD-403B-94DB-B705698DF989}" dt="2020-12-04T16:10:58.453" v="107" actId="1076"/>
          <ac:spMkLst>
            <pc:docMk/>
            <pc:sldMk cId="3698917519" sldId="257"/>
            <ac:spMk id="58" creationId="{B6410F0B-B93A-4C25-96AB-B5BB75CF07CF}"/>
          </ac:spMkLst>
        </pc:spChg>
        <pc:spChg chg="add mod">
          <ac:chgData name="Laura Long" userId="d9b4bc76-08dd-475e-afc6-02e468f5756d" providerId="ADAL" clId="{497A77C0-0BAD-403B-94DB-B705698DF989}" dt="2020-12-04T16:12:14.330" v="156" actId="1076"/>
          <ac:spMkLst>
            <pc:docMk/>
            <pc:sldMk cId="3698917519" sldId="257"/>
            <ac:spMk id="59" creationId="{32FFCC0A-F687-41FB-9BBF-0374F31FFC59}"/>
          </ac:spMkLst>
        </pc:spChg>
        <pc:spChg chg="add del mod">
          <ac:chgData name="Laura Long" userId="d9b4bc76-08dd-475e-afc6-02e468f5756d" providerId="ADAL" clId="{497A77C0-0BAD-403B-94DB-B705698DF989}" dt="2020-12-04T16:05:46.625" v="42" actId="478"/>
          <ac:spMkLst>
            <pc:docMk/>
            <pc:sldMk cId="3698917519" sldId="257"/>
            <ac:spMk id="60" creationId="{75AFFDB1-138C-4D3E-AE46-5D5C77326ABD}"/>
          </ac:spMkLst>
        </pc:spChg>
        <pc:spChg chg="add mod">
          <ac:chgData name="Laura Long" userId="d9b4bc76-08dd-475e-afc6-02e468f5756d" providerId="ADAL" clId="{497A77C0-0BAD-403B-94DB-B705698DF989}" dt="2020-12-04T16:14:49.923" v="182" actId="1076"/>
          <ac:spMkLst>
            <pc:docMk/>
            <pc:sldMk cId="3698917519" sldId="257"/>
            <ac:spMk id="61" creationId="{7F105008-2CB5-4A69-9A50-84F4469759DC}"/>
          </ac:spMkLst>
        </pc:spChg>
        <pc:spChg chg="add mod">
          <ac:chgData name="Laura Long" userId="d9b4bc76-08dd-475e-afc6-02e468f5756d" providerId="ADAL" clId="{497A77C0-0BAD-403B-94DB-B705698DF989}" dt="2020-12-04T16:10:49.408" v="106" actId="1076"/>
          <ac:spMkLst>
            <pc:docMk/>
            <pc:sldMk cId="3698917519" sldId="257"/>
            <ac:spMk id="62" creationId="{2CAEF754-3F76-491A-A2FA-57DA859B79F8}"/>
          </ac:spMkLst>
        </pc:spChg>
        <pc:spChg chg="add del mod">
          <ac:chgData name="Laura Long" userId="d9b4bc76-08dd-475e-afc6-02e468f5756d" providerId="ADAL" clId="{497A77C0-0BAD-403B-94DB-B705698DF989}" dt="2020-12-04T16:01:58.969" v="11" actId="478"/>
          <ac:spMkLst>
            <pc:docMk/>
            <pc:sldMk cId="3698917519" sldId="257"/>
            <ac:spMk id="63" creationId="{EF8702F5-B803-4EF1-AFAE-F90A1C090099}"/>
          </ac:spMkLst>
        </pc:spChg>
        <pc:spChg chg="add del mod">
          <ac:chgData name="Laura Long" userId="d9b4bc76-08dd-475e-afc6-02e468f5756d" providerId="ADAL" clId="{497A77C0-0BAD-403B-94DB-B705698DF989}" dt="2020-12-04T16:10:58.453" v="107" actId="1076"/>
          <ac:spMkLst>
            <pc:docMk/>
            <pc:sldMk cId="3698917519" sldId="257"/>
            <ac:spMk id="64" creationId="{4FD4851F-5C7D-41D3-85E5-BCC1391C7143}"/>
          </ac:spMkLst>
        </pc:spChg>
        <pc:spChg chg="add mod">
          <ac:chgData name="Laura Long" userId="d9b4bc76-08dd-475e-afc6-02e468f5756d" providerId="ADAL" clId="{497A77C0-0BAD-403B-94DB-B705698DF989}" dt="2020-12-04T16:11:30.076" v="153" actId="1035"/>
          <ac:spMkLst>
            <pc:docMk/>
            <pc:sldMk cId="3698917519" sldId="257"/>
            <ac:spMk id="65" creationId="{C7AE4D68-B482-4E4B-8599-31C8118244C9}"/>
          </ac:spMkLst>
        </pc:spChg>
        <pc:spChg chg="add mod">
          <ac:chgData name="Laura Long" userId="d9b4bc76-08dd-475e-afc6-02e468f5756d" providerId="ADAL" clId="{497A77C0-0BAD-403B-94DB-B705698DF989}" dt="2020-12-04T16:59:57.485" v="305" actId="1076"/>
          <ac:spMkLst>
            <pc:docMk/>
            <pc:sldMk cId="3698917519" sldId="257"/>
            <ac:spMk id="66" creationId="{A6914751-0F76-44B2-9678-5EB0B9CF88E8}"/>
          </ac:spMkLst>
        </pc:spChg>
        <pc:spChg chg="add mod">
          <ac:chgData name="Laura Long" userId="d9b4bc76-08dd-475e-afc6-02e468f5756d" providerId="ADAL" clId="{497A77C0-0BAD-403B-94DB-B705698DF989}" dt="2020-12-04T16:38:54.971" v="294" actId="404"/>
          <ac:spMkLst>
            <pc:docMk/>
            <pc:sldMk cId="3698917519" sldId="257"/>
            <ac:spMk id="73" creationId="{5BEA979B-A809-4557-9E57-3857886347FA}"/>
          </ac:spMkLst>
        </pc:spChg>
        <pc:spChg chg="add mod">
          <ac:chgData name="Laura Long" userId="d9b4bc76-08dd-475e-afc6-02e468f5756d" providerId="ADAL" clId="{497A77C0-0BAD-403B-94DB-B705698DF989}" dt="2020-12-04T16:10:23.939" v="96" actId="1076"/>
          <ac:spMkLst>
            <pc:docMk/>
            <pc:sldMk cId="3698917519" sldId="257"/>
            <ac:spMk id="75" creationId="{38673C40-6024-4120-B846-A53872536EF8}"/>
          </ac:spMkLst>
        </pc:spChg>
        <pc:spChg chg="add mod">
          <ac:chgData name="Laura Long" userId="d9b4bc76-08dd-475e-afc6-02e468f5756d" providerId="ADAL" clId="{497A77C0-0BAD-403B-94DB-B705698DF989}" dt="2020-12-04T16:10:23.939" v="96" actId="1076"/>
          <ac:spMkLst>
            <pc:docMk/>
            <pc:sldMk cId="3698917519" sldId="257"/>
            <ac:spMk id="76" creationId="{3341B538-5B5C-45AE-826B-0AFCAAD62C98}"/>
          </ac:spMkLst>
        </pc:spChg>
        <pc:spChg chg="add mod">
          <ac:chgData name="Laura Long" userId="d9b4bc76-08dd-475e-afc6-02e468f5756d" providerId="ADAL" clId="{497A77C0-0BAD-403B-94DB-B705698DF989}" dt="2020-12-04T16:34:35.985" v="288" actId="14100"/>
          <ac:spMkLst>
            <pc:docMk/>
            <pc:sldMk cId="3698917519" sldId="257"/>
            <ac:spMk id="95" creationId="{D5CD3045-F455-414F-886E-65D953ADB3CC}"/>
          </ac:spMkLst>
        </pc:spChg>
        <pc:spChg chg="add mod">
          <ac:chgData name="Laura Long" userId="d9b4bc76-08dd-475e-afc6-02e468f5756d" providerId="ADAL" clId="{497A77C0-0BAD-403B-94DB-B705698DF989}" dt="2020-12-04T16:10:58.453" v="107" actId="1076"/>
          <ac:spMkLst>
            <pc:docMk/>
            <pc:sldMk cId="3698917519" sldId="257"/>
            <ac:spMk id="96" creationId="{94CF85AA-5C89-47A1-9590-52B9D04F4242}"/>
          </ac:spMkLst>
        </pc:spChg>
        <pc:spChg chg="add del mod">
          <ac:chgData name="Laura Long" userId="d9b4bc76-08dd-475e-afc6-02e468f5756d" providerId="ADAL" clId="{497A77C0-0BAD-403B-94DB-B705698DF989}" dt="2020-12-04T16:04:50.136" v="27" actId="478"/>
          <ac:spMkLst>
            <pc:docMk/>
            <pc:sldMk cId="3698917519" sldId="257"/>
            <ac:spMk id="97" creationId="{3031014D-C7BE-4012-9A33-84E891CCFB80}"/>
          </ac:spMkLst>
        </pc:spChg>
        <pc:spChg chg="add del mod">
          <ac:chgData name="Laura Long" userId="d9b4bc76-08dd-475e-afc6-02e468f5756d" providerId="ADAL" clId="{497A77C0-0BAD-403B-94DB-B705698DF989}" dt="2020-12-04T16:11:18.422" v="139" actId="14100"/>
          <ac:spMkLst>
            <pc:docMk/>
            <pc:sldMk cId="3698917519" sldId="257"/>
            <ac:spMk id="98" creationId="{CCAC1B2D-7DCA-4AFC-816F-E89CC972FF25}"/>
          </ac:spMkLst>
        </pc:spChg>
        <pc:spChg chg="add mod">
          <ac:chgData name="Laura Long" userId="d9b4bc76-08dd-475e-afc6-02e468f5756d" providerId="ADAL" clId="{497A77C0-0BAD-403B-94DB-B705698DF989}" dt="2020-12-04T16:11:30.076" v="153" actId="1035"/>
          <ac:spMkLst>
            <pc:docMk/>
            <pc:sldMk cId="3698917519" sldId="257"/>
            <ac:spMk id="99" creationId="{77401D85-CBAF-4D4B-8843-442E1C7DA44B}"/>
          </ac:spMkLst>
        </pc:spChg>
        <pc:spChg chg="add del mod">
          <ac:chgData name="Laura Long" userId="d9b4bc76-08dd-475e-afc6-02e468f5756d" providerId="ADAL" clId="{497A77C0-0BAD-403B-94DB-B705698DF989}" dt="2020-12-04T16:04:51.992" v="28" actId="478"/>
          <ac:spMkLst>
            <pc:docMk/>
            <pc:sldMk cId="3698917519" sldId="257"/>
            <ac:spMk id="100" creationId="{F340E2AD-7100-4E0F-9BF4-C6777F30B7CA}"/>
          </ac:spMkLst>
        </pc:spChg>
        <pc:spChg chg="add del mod">
          <ac:chgData name="Laura Long" userId="d9b4bc76-08dd-475e-afc6-02e468f5756d" providerId="ADAL" clId="{497A77C0-0BAD-403B-94DB-B705698DF989}" dt="2020-12-04T16:04:52.923" v="29" actId="478"/>
          <ac:spMkLst>
            <pc:docMk/>
            <pc:sldMk cId="3698917519" sldId="257"/>
            <ac:spMk id="101" creationId="{46A51F23-6E24-4A66-871A-0AFC971DF00D}"/>
          </ac:spMkLst>
        </pc:spChg>
        <pc:spChg chg="add del mod">
          <ac:chgData name="Laura Long" userId="d9b4bc76-08dd-475e-afc6-02e468f5756d" providerId="ADAL" clId="{497A77C0-0BAD-403B-94DB-B705698DF989}" dt="2020-12-04T16:05:25.921" v="36" actId="478"/>
          <ac:spMkLst>
            <pc:docMk/>
            <pc:sldMk cId="3698917519" sldId="257"/>
            <ac:spMk id="103" creationId="{B12E8E9F-1B69-461E-B7E6-7E61B1A466DD}"/>
          </ac:spMkLst>
        </pc:spChg>
        <pc:spChg chg="add del mod">
          <ac:chgData name="Laura Long" userId="d9b4bc76-08dd-475e-afc6-02e468f5756d" providerId="ADAL" clId="{497A77C0-0BAD-403B-94DB-B705698DF989}" dt="2020-12-04T16:05:27.617" v="37" actId="478"/>
          <ac:spMkLst>
            <pc:docMk/>
            <pc:sldMk cId="3698917519" sldId="257"/>
            <ac:spMk id="104" creationId="{E5902211-BE25-48F9-91D6-8EE0E01A8FC9}"/>
          </ac:spMkLst>
        </pc:spChg>
        <pc:spChg chg="mod">
          <ac:chgData name="Laura Long" userId="d9b4bc76-08dd-475e-afc6-02e468f5756d" providerId="ADAL" clId="{497A77C0-0BAD-403B-94DB-B705698DF989}" dt="2020-12-04T16:01:42.646" v="7"/>
          <ac:spMkLst>
            <pc:docMk/>
            <pc:sldMk cId="3698917519" sldId="257"/>
            <ac:spMk id="107" creationId="{7EC27632-1BAE-4B1C-B98F-E65259E802E6}"/>
          </ac:spMkLst>
        </pc:spChg>
        <pc:spChg chg="mod">
          <ac:chgData name="Laura Long" userId="d9b4bc76-08dd-475e-afc6-02e468f5756d" providerId="ADAL" clId="{497A77C0-0BAD-403B-94DB-B705698DF989}" dt="2020-12-04T16:01:42.646" v="7"/>
          <ac:spMkLst>
            <pc:docMk/>
            <pc:sldMk cId="3698917519" sldId="257"/>
            <ac:spMk id="108" creationId="{7EC9C4A4-5583-433C-96A9-5BF413AAFD73}"/>
          </ac:spMkLst>
        </pc:spChg>
        <pc:spChg chg="add mod">
          <ac:chgData name="Laura Long" userId="d9b4bc76-08dd-475e-afc6-02e468f5756d" providerId="ADAL" clId="{497A77C0-0BAD-403B-94DB-B705698DF989}" dt="2020-12-04T16:10:58.453" v="107" actId="1076"/>
          <ac:spMkLst>
            <pc:docMk/>
            <pc:sldMk cId="3698917519" sldId="257"/>
            <ac:spMk id="110" creationId="{EE9D9D72-C491-43E0-8197-994500E9D527}"/>
          </ac:spMkLst>
        </pc:spChg>
        <pc:spChg chg="add del mod">
          <ac:chgData name="Laura Long" userId="d9b4bc76-08dd-475e-afc6-02e468f5756d" providerId="ADAL" clId="{497A77C0-0BAD-403B-94DB-B705698DF989}" dt="2020-12-04T16:06:31.547" v="49"/>
          <ac:spMkLst>
            <pc:docMk/>
            <pc:sldMk cId="3698917519" sldId="257"/>
            <ac:spMk id="111" creationId="{97C3E91C-CEFD-4C3D-8567-C3D8795941DC}"/>
          </ac:spMkLst>
        </pc:spChg>
        <pc:spChg chg="add del mod">
          <ac:chgData name="Laura Long" userId="d9b4bc76-08dd-475e-afc6-02e468f5756d" providerId="ADAL" clId="{497A77C0-0BAD-403B-94DB-B705698DF989}" dt="2020-12-04T16:06:38.738" v="53"/>
          <ac:spMkLst>
            <pc:docMk/>
            <pc:sldMk cId="3698917519" sldId="257"/>
            <ac:spMk id="112" creationId="{FA095719-0BC9-4B16-93AB-5C1BF19FD7C3}"/>
          </ac:spMkLst>
        </pc:spChg>
        <pc:spChg chg="add mod">
          <ac:chgData name="Laura Long" userId="d9b4bc76-08dd-475e-afc6-02e468f5756d" providerId="ADAL" clId="{497A77C0-0BAD-403B-94DB-B705698DF989}" dt="2020-12-04T16:11:09.784" v="136" actId="1036"/>
          <ac:spMkLst>
            <pc:docMk/>
            <pc:sldMk cId="3698917519" sldId="257"/>
            <ac:spMk id="114" creationId="{9720B78F-FBC0-4542-8E45-C4AA82DBE390}"/>
          </ac:spMkLst>
        </pc:spChg>
        <pc:spChg chg="add mod">
          <ac:chgData name="Laura Long" userId="d9b4bc76-08dd-475e-afc6-02e468f5756d" providerId="ADAL" clId="{497A77C0-0BAD-403B-94DB-B705698DF989}" dt="2020-12-04T16:11:09.784" v="136" actId="1036"/>
          <ac:spMkLst>
            <pc:docMk/>
            <pc:sldMk cId="3698917519" sldId="257"/>
            <ac:spMk id="116" creationId="{7F8AFCD8-A788-4174-BDE8-2F3F90BF53C4}"/>
          </ac:spMkLst>
        </pc:spChg>
        <pc:spChg chg="add mod">
          <ac:chgData name="Laura Long" userId="d9b4bc76-08dd-475e-afc6-02e468f5756d" providerId="ADAL" clId="{497A77C0-0BAD-403B-94DB-B705698DF989}" dt="2020-12-04T16:11:09.784" v="136" actId="1036"/>
          <ac:spMkLst>
            <pc:docMk/>
            <pc:sldMk cId="3698917519" sldId="257"/>
            <ac:spMk id="117" creationId="{089D5579-5742-44FA-94CE-FC43F5DFD7F0}"/>
          </ac:spMkLst>
        </pc:spChg>
        <pc:spChg chg="add mod">
          <ac:chgData name="Laura Long" userId="d9b4bc76-08dd-475e-afc6-02e468f5756d" providerId="ADAL" clId="{497A77C0-0BAD-403B-94DB-B705698DF989}" dt="2020-12-04T16:14:55.134" v="183" actId="14100"/>
          <ac:spMkLst>
            <pc:docMk/>
            <pc:sldMk cId="3698917519" sldId="257"/>
            <ac:spMk id="119" creationId="{C21EF4D4-2F71-43A0-B882-3E899EF7B5BD}"/>
          </ac:spMkLst>
        </pc:spChg>
        <pc:spChg chg="add mod">
          <ac:chgData name="Laura Long" userId="d9b4bc76-08dd-475e-afc6-02e468f5756d" providerId="ADAL" clId="{497A77C0-0BAD-403B-94DB-B705698DF989}" dt="2020-12-04T16:15:13.830" v="191" actId="1076"/>
          <ac:spMkLst>
            <pc:docMk/>
            <pc:sldMk cId="3698917519" sldId="257"/>
            <ac:spMk id="120" creationId="{4F719734-49FA-4A5C-A66C-4EA70A31A695}"/>
          </ac:spMkLst>
        </pc:spChg>
        <pc:spChg chg="add mod">
          <ac:chgData name="Laura Long" userId="d9b4bc76-08dd-475e-afc6-02e468f5756d" providerId="ADAL" clId="{497A77C0-0BAD-403B-94DB-B705698DF989}" dt="2020-12-04T16:40:16.736" v="296" actId="1076"/>
          <ac:spMkLst>
            <pc:docMk/>
            <pc:sldMk cId="3698917519" sldId="257"/>
            <ac:spMk id="121" creationId="{B4F16241-A728-4AE2-A9C1-21137FECFCB5}"/>
          </ac:spMkLst>
        </pc:spChg>
        <pc:spChg chg="add mod">
          <ac:chgData name="Laura Long" userId="d9b4bc76-08dd-475e-afc6-02e468f5756d" providerId="ADAL" clId="{497A77C0-0BAD-403B-94DB-B705698DF989}" dt="2020-12-04T16:40:16.736" v="296" actId="1076"/>
          <ac:spMkLst>
            <pc:docMk/>
            <pc:sldMk cId="3698917519" sldId="257"/>
            <ac:spMk id="122" creationId="{9207AF06-1B8A-42B7-A7E0-C99DF96D3474}"/>
          </ac:spMkLst>
        </pc:spChg>
        <pc:spChg chg="add mod">
          <ac:chgData name="Laura Long" userId="d9b4bc76-08dd-475e-afc6-02e468f5756d" providerId="ADAL" clId="{497A77C0-0BAD-403B-94DB-B705698DF989}" dt="2020-12-04T16:40:16.736" v="296" actId="1076"/>
          <ac:spMkLst>
            <pc:docMk/>
            <pc:sldMk cId="3698917519" sldId="257"/>
            <ac:spMk id="123" creationId="{7326E77C-D172-4352-A137-BC5F190D391A}"/>
          </ac:spMkLst>
        </pc:spChg>
        <pc:spChg chg="add mod">
          <ac:chgData name="Laura Long" userId="d9b4bc76-08dd-475e-afc6-02e468f5756d" providerId="ADAL" clId="{497A77C0-0BAD-403B-94DB-B705698DF989}" dt="2020-12-04T16:40:16.736" v="296" actId="1076"/>
          <ac:spMkLst>
            <pc:docMk/>
            <pc:sldMk cId="3698917519" sldId="257"/>
            <ac:spMk id="124" creationId="{A9B58F60-0021-4EF5-A3E0-5A58898BF888}"/>
          </ac:spMkLst>
        </pc:spChg>
        <pc:spChg chg="add mod">
          <ac:chgData name="Laura Long" userId="d9b4bc76-08dd-475e-afc6-02e468f5756d" providerId="ADAL" clId="{497A77C0-0BAD-403B-94DB-B705698DF989}" dt="2020-12-04T16:40:16.736" v="296" actId="1076"/>
          <ac:spMkLst>
            <pc:docMk/>
            <pc:sldMk cId="3698917519" sldId="257"/>
            <ac:spMk id="125" creationId="{698362BF-E188-4E4E-A26F-3BAECFEB46ED}"/>
          </ac:spMkLst>
        </pc:spChg>
        <pc:spChg chg="add mod">
          <ac:chgData name="Laura Long" userId="d9b4bc76-08dd-475e-afc6-02e468f5756d" providerId="ADAL" clId="{497A77C0-0BAD-403B-94DB-B705698DF989}" dt="2020-12-04T16:40:16.736" v="296" actId="1076"/>
          <ac:spMkLst>
            <pc:docMk/>
            <pc:sldMk cId="3698917519" sldId="257"/>
            <ac:spMk id="126" creationId="{6B0F11C1-A3B4-46C0-90EE-74AB86B4BD40}"/>
          </ac:spMkLst>
        </pc:spChg>
        <pc:spChg chg="add mod">
          <ac:chgData name="Laura Long" userId="d9b4bc76-08dd-475e-afc6-02e468f5756d" providerId="ADAL" clId="{497A77C0-0BAD-403B-94DB-B705698DF989}" dt="2020-12-04T16:40:16.736" v="296" actId="1076"/>
          <ac:spMkLst>
            <pc:docMk/>
            <pc:sldMk cId="3698917519" sldId="257"/>
            <ac:spMk id="127" creationId="{2D576306-ABE6-4A86-AFF0-C6FE6A5F5C94}"/>
          </ac:spMkLst>
        </pc:spChg>
        <pc:spChg chg="add mod">
          <ac:chgData name="Laura Long" userId="d9b4bc76-08dd-475e-afc6-02e468f5756d" providerId="ADAL" clId="{497A77C0-0BAD-403B-94DB-B705698DF989}" dt="2020-12-04T16:40:16.736" v="296" actId="1076"/>
          <ac:spMkLst>
            <pc:docMk/>
            <pc:sldMk cId="3698917519" sldId="257"/>
            <ac:spMk id="128" creationId="{5D0FD374-504A-4CBB-B776-25227AE68E06}"/>
          </ac:spMkLst>
        </pc:spChg>
        <pc:spChg chg="add mod">
          <ac:chgData name="Laura Long" userId="d9b4bc76-08dd-475e-afc6-02e468f5756d" providerId="ADAL" clId="{497A77C0-0BAD-403B-94DB-B705698DF989}" dt="2020-12-04T16:40:25.428" v="298" actId="1076"/>
          <ac:spMkLst>
            <pc:docMk/>
            <pc:sldMk cId="3698917519" sldId="257"/>
            <ac:spMk id="129" creationId="{65FC4F59-2041-4E4B-BE7C-42EEA70FA88B}"/>
          </ac:spMkLst>
        </pc:spChg>
        <pc:grpChg chg="add del mod">
          <ac:chgData name="Laura Long" userId="d9b4bc76-08dd-475e-afc6-02e468f5756d" providerId="ADAL" clId="{497A77C0-0BAD-403B-94DB-B705698DF989}" dt="2020-12-04T16:13:01.240" v="164" actId="478"/>
          <ac:grpSpMkLst>
            <pc:docMk/>
            <pc:sldMk cId="3698917519" sldId="257"/>
            <ac:grpSpMk id="106" creationId="{D1BA7A83-F94C-4685-82E2-11C9FA2C48D9}"/>
          </ac:grpSpMkLst>
        </pc:grpChg>
        <pc:graphicFrameChg chg="add mod modGraphic">
          <ac:chgData name="Laura Long" userId="d9b4bc76-08dd-475e-afc6-02e468f5756d" providerId="ADAL" clId="{497A77C0-0BAD-403B-94DB-B705698DF989}" dt="2020-12-04T16:10:58.453" v="107" actId="1076"/>
          <ac:graphicFrameMkLst>
            <pc:docMk/>
            <pc:sldMk cId="3698917519" sldId="257"/>
            <ac:graphicFrameMk id="109" creationId="{39BA4F82-16FC-439C-842C-5D4DCF748E7C}"/>
          </ac:graphicFrameMkLst>
        </pc:graphicFrameChg>
        <pc:graphicFrameChg chg="add mod">
          <ac:chgData name="Laura Long" userId="d9b4bc76-08dd-475e-afc6-02e468f5756d" providerId="ADAL" clId="{497A77C0-0BAD-403B-94DB-B705698DF989}" dt="2020-12-04T16:11:09.784" v="136" actId="1036"/>
          <ac:graphicFrameMkLst>
            <pc:docMk/>
            <pc:sldMk cId="3698917519" sldId="257"/>
            <ac:graphicFrameMk id="113" creationId="{558C37A3-8AED-4F4C-9A01-5A326BEB7B11}"/>
          </ac:graphicFrameMkLst>
        </pc:graphicFrameChg>
        <pc:graphicFrameChg chg="add mod">
          <ac:chgData name="Laura Long" userId="d9b4bc76-08dd-475e-afc6-02e468f5756d" providerId="ADAL" clId="{497A77C0-0BAD-403B-94DB-B705698DF989}" dt="2020-12-04T16:11:09.784" v="136" actId="1036"/>
          <ac:graphicFrameMkLst>
            <pc:docMk/>
            <pc:sldMk cId="3698917519" sldId="257"/>
            <ac:graphicFrameMk id="115" creationId="{F973DD3B-B78A-4D57-8863-767CAB9877B5}"/>
          </ac:graphicFrameMkLst>
        </pc:graphicFrameChg>
        <pc:graphicFrameChg chg="add mod">
          <ac:chgData name="Laura Long" userId="d9b4bc76-08dd-475e-afc6-02e468f5756d" providerId="ADAL" clId="{497A77C0-0BAD-403B-94DB-B705698DF989}" dt="2020-12-04T16:11:09.784" v="136" actId="1036"/>
          <ac:graphicFrameMkLst>
            <pc:docMk/>
            <pc:sldMk cId="3698917519" sldId="257"/>
            <ac:graphicFrameMk id="118" creationId="{157B35DA-7B6C-419A-8112-307E8F0DE128}"/>
          </ac:graphicFrameMkLst>
        </pc:graphicFrameChg>
        <pc:picChg chg="add del mod">
          <ac:chgData name="Laura Long" userId="d9b4bc76-08dd-475e-afc6-02e468f5756d" providerId="ADAL" clId="{497A77C0-0BAD-403B-94DB-B705698DF989}" dt="2020-12-04T16:05:28.184" v="38" actId="478"/>
          <ac:picMkLst>
            <pc:docMk/>
            <pc:sldMk cId="3698917519" sldId="257"/>
            <ac:picMk id="102" creationId="{42600481-927D-4693-9659-DFB84CE80BE5}"/>
          </ac:picMkLst>
        </pc:picChg>
        <pc:picChg chg="add del mod">
          <ac:chgData name="Laura Long" userId="d9b4bc76-08dd-475e-afc6-02e468f5756d" providerId="ADAL" clId="{497A77C0-0BAD-403B-94DB-B705698DF989}" dt="2020-12-04T16:05:35.648" v="40" actId="478"/>
          <ac:picMkLst>
            <pc:docMk/>
            <pc:sldMk cId="3698917519" sldId="257"/>
            <ac:picMk id="105" creationId="{8978F732-227D-4D68-86B7-94C77A227AE2}"/>
          </ac:picMkLst>
        </pc:picChg>
      </pc:sldChg>
      <pc:sldMasterChg chg="modSldLayout">
        <pc:chgData name="Laura Long" userId="d9b4bc76-08dd-475e-afc6-02e468f5756d" providerId="ADAL" clId="{497A77C0-0BAD-403B-94DB-B705698DF989}" dt="2020-12-04T16:42:42.950" v="304" actId="207"/>
        <pc:sldMasterMkLst>
          <pc:docMk/>
          <pc:sldMasterMk cId="9009209" sldId="2147483672"/>
        </pc:sldMasterMkLst>
        <pc:sldLayoutChg chg="addSp delSp modSp mod">
          <pc:chgData name="Laura Long" userId="d9b4bc76-08dd-475e-afc6-02e468f5756d" providerId="ADAL" clId="{497A77C0-0BAD-403B-94DB-B705698DF989}" dt="2020-12-04T16:42:42.950" v="304" actId="207"/>
          <pc:sldLayoutMkLst>
            <pc:docMk/>
            <pc:sldMasterMk cId="9009209" sldId="2147483672"/>
            <pc:sldLayoutMk cId="2572068965" sldId="2147483673"/>
          </pc:sldLayoutMkLst>
          <pc:spChg chg="del">
            <ac:chgData name="Laura Long" userId="d9b4bc76-08dd-475e-afc6-02e468f5756d" providerId="ADAL" clId="{497A77C0-0BAD-403B-94DB-B705698DF989}" dt="2020-12-04T16:13:08.877" v="166" actId="478"/>
            <ac:spMkLst>
              <pc:docMk/>
              <pc:sldMasterMk cId="9009209" sldId="2147483672"/>
              <pc:sldLayoutMk cId="2572068965" sldId="2147483673"/>
              <ac:spMk id="4" creationId="{00000000-0000-0000-0000-000000000000}"/>
            </ac:spMkLst>
          </pc:spChg>
          <pc:spChg chg="del">
            <ac:chgData name="Laura Long" userId="d9b4bc76-08dd-475e-afc6-02e468f5756d" providerId="ADAL" clId="{497A77C0-0BAD-403B-94DB-B705698DF989}" dt="2020-12-04T16:13:10.605" v="167" actId="478"/>
            <ac:spMkLst>
              <pc:docMk/>
              <pc:sldMasterMk cId="9009209" sldId="2147483672"/>
              <pc:sldLayoutMk cId="2572068965" sldId="2147483673"/>
              <ac:spMk id="5" creationId="{00000000-0000-0000-0000-000000000000}"/>
            </ac:spMkLst>
          </pc:spChg>
          <pc:spChg chg="del">
            <ac:chgData name="Laura Long" userId="d9b4bc76-08dd-475e-afc6-02e468f5756d" providerId="ADAL" clId="{497A77C0-0BAD-403B-94DB-B705698DF989}" dt="2020-12-04T16:13:12.065" v="168" actId="478"/>
            <ac:spMkLst>
              <pc:docMk/>
              <pc:sldMasterMk cId="9009209" sldId="2147483672"/>
              <pc:sldLayoutMk cId="2572068965" sldId="2147483673"/>
              <ac:spMk id="6" creationId="{00000000-0000-0000-0000-000000000000}"/>
            </ac:spMkLst>
          </pc:spChg>
          <pc:spChg chg="add mod">
            <ac:chgData name="Laura Long" userId="d9b4bc76-08dd-475e-afc6-02e468f5756d" providerId="ADAL" clId="{497A77C0-0BAD-403B-94DB-B705698DF989}" dt="2020-12-04T16:10:43.760" v="105" actId="1076"/>
            <ac:spMkLst>
              <pc:docMk/>
              <pc:sldMasterMk cId="9009209" sldId="2147483672"/>
              <pc:sldLayoutMk cId="2572068965" sldId="2147483673"/>
              <ac:spMk id="8" creationId="{DBA9067B-345C-4A06-9683-B41FA17C19D2}"/>
            </ac:spMkLst>
          </pc:spChg>
          <pc:spChg chg="mod">
            <ac:chgData name="Laura Long" userId="d9b4bc76-08dd-475e-afc6-02e468f5756d" providerId="ADAL" clId="{497A77C0-0BAD-403B-94DB-B705698DF989}" dt="2020-12-04T16:42:28.687" v="301" actId="207"/>
            <ac:spMkLst>
              <pc:docMk/>
              <pc:sldMasterMk cId="9009209" sldId="2147483672"/>
              <pc:sldLayoutMk cId="2572068965" sldId="2147483673"/>
              <ac:spMk id="10" creationId="{ABDD83FA-6730-4981-B418-2AA3844C47C4}"/>
            </ac:spMkLst>
          </pc:spChg>
          <pc:spChg chg="mod">
            <ac:chgData name="Laura Long" userId="d9b4bc76-08dd-475e-afc6-02e468f5756d" providerId="ADAL" clId="{497A77C0-0BAD-403B-94DB-B705698DF989}" dt="2020-12-04T16:42:42.950" v="304" actId="207"/>
            <ac:spMkLst>
              <pc:docMk/>
              <pc:sldMasterMk cId="9009209" sldId="2147483672"/>
              <pc:sldLayoutMk cId="2572068965" sldId="2147483673"/>
              <ac:spMk id="11" creationId="{F48F4572-5C06-4EBE-9308-53F2ADA61FB2}"/>
            </ac:spMkLst>
          </pc:spChg>
          <pc:grpChg chg="add mod">
            <ac:chgData name="Laura Long" userId="d9b4bc76-08dd-475e-afc6-02e468f5756d" providerId="ADAL" clId="{497A77C0-0BAD-403B-94DB-B705698DF989}" dt="2020-12-04T16:13:05.654" v="165"/>
            <ac:grpSpMkLst>
              <pc:docMk/>
              <pc:sldMasterMk cId="9009209" sldId="2147483672"/>
              <pc:sldLayoutMk cId="2572068965" sldId="2147483673"/>
              <ac:grpSpMk id="9" creationId="{04E3E08B-7B0B-487E-BAE9-A8A9E5BE62F0}"/>
            </ac:grpSpMkLst>
          </pc:grpChg>
          <pc:picChg chg="add mod">
            <ac:chgData name="Laura Long" userId="d9b4bc76-08dd-475e-afc6-02e468f5756d" providerId="ADAL" clId="{497A77C0-0BAD-403B-94DB-B705698DF989}" dt="2020-12-04T16:10:34.082" v="104" actId="1036"/>
            <ac:picMkLst>
              <pc:docMk/>
              <pc:sldMasterMk cId="9009209" sldId="2147483672"/>
              <pc:sldLayoutMk cId="2572068965" sldId="2147483673"/>
              <ac:picMk id="7" creationId="{9514A87F-F495-4499-9606-1616316A55FA}"/>
            </ac:picMkLst>
          </pc:picChg>
          <pc:cxnChg chg="add mod">
            <ac:chgData name="Laura Long" userId="d9b4bc76-08dd-475e-afc6-02e468f5756d" providerId="ADAL" clId="{497A77C0-0BAD-403B-94DB-B705698DF989}" dt="2020-12-04T16:13:31.840" v="170" actId="208"/>
            <ac:cxnSpMkLst>
              <pc:docMk/>
              <pc:sldMasterMk cId="9009209" sldId="2147483672"/>
              <pc:sldLayoutMk cId="2572068965" sldId="2147483673"/>
              <ac:cxnSpMk id="13" creationId="{B6DD07C7-412D-43E2-A0E7-ED5249EB1651}"/>
            </ac:cxnSpMkLst>
          </pc:cxn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C3C-4A49-A3E6-5ACB449583F7}"/>
            </c:ext>
          </c:extLst>
        </c:ser>
        <c:ser>
          <c:idx val="1"/>
          <c:order val="1"/>
          <c:tx>
            <c:strRef>
              <c:f>Sheet1!$C$1</c:f>
              <c:strCache>
                <c:ptCount val="1"/>
                <c:pt idx="0">
                  <c:v>Drug 2</c:v>
                </c:pt>
              </c:strCache>
            </c:strRef>
          </c:tx>
          <c:spPr>
            <a:ln w="28575" cap="rnd">
              <a:solidFill>
                <a:srgbClr val="0D97BE"/>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C3C-4A49-A3E6-5ACB449583F7}"/>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C3C-4A49-A3E6-5ACB449583F7}"/>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rgbClr val="6A2977"/>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0B5F-4DD9-8657-C3698C7C121D}"/>
            </c:ext>
          </c:extLst>
        </c:ser>
        <c:ser>
          <c:idx val="1"/>
          <c:order val="1"/>
          <c:tx>
            <c:strRef>
              <c:f>Sheet1!$C$1</c:f>
              <c:strCache>
                <c:ptCount val="1"/>
                <c:pt idx="0">
                  <c:v>ARM 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0B5F-4DD9-8657-C3698C7C121D}"/>
            </c:ext>
          </c:extLst>
        </c:ser>
        <c:ser>
          <c:idx val="2"/>
          <c:order val="2"/>
          <c:tx>
            <c:strRef>
              <c:f>Sheet1!$D$1</c:f>
              <c:strCache>
                <c:ptCount val="1"/>
                <c:pt idx="0">
                  <c:v>ARM 3</c:v>
                </c:pt>
              </c:strCache>
            </c:strRef>
          </c:tx>
          <c:spPr>
            <a:solidFill>
              <a:srgbClr val="8CB94B"/>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0B5F-4DD9-8657-C3698C7C121D}"/>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44646C"/>
              </a:solidFill>
              <a:ln w="19050">
                <a:solidFill>
                  <a:schemeClr val="lt1"/>
                </a:solidFill>
              </a:ln>
              <a:effectLst/>
            </c:spPr>
            <c:extLst>
              <c:ext xmlns:c16="http://schemas.microsoft.com/office/drawing/2014/chart" uri="{C3380CC4-5D6E-409C-BE32-E72D297353CC}">
                <c16:uniqueId val="{00000001-0B74-42CF-AC6A-C527A21109E6}"/>
              </c:ext>
            </c:extLst>
          </c:dPt>
          <c:dPt>
            <c:idx val="1"/>
            <c:bubble3D val="0"/>
            <c:spPr>
              <a:solidFill>
                <a:srgbClr val="6A2977"/>
              </a:solidFill>
              <a:ln w="19050">
                <a:solidFill>
                  <a:schemeClr val="lt1"/>
                </a:solidFill>
              </a:ln>
              <a:effectLst/>
            </c:spPr>
            <c:extLst>
              <c:ext xmlns:c16="http://schemas.microsoft.com/office/drawing/2014/chart" uri="{C3380CC4-5D6E-409C-BE32-E72D297353CC}">
                <c16:uniqueId val="{00000003-0B74-42CF-AC6A-C527A21109E6}"/>
              </c:ext>
            </c:extLst>
          </c:dPt>
          <c:dPt>
            <c:idx val="2"/>
            <c:bubble3D val="0"/>
            <c:spPr>
              <a:solidFill>
                <a:srgbClr val="8CB94B"/>
              </a:solidFill>
              <a:ln w="19050">
                <a:solidFill>
                  <a:schemeClr val="lt1"/>
                </a:solidFill>
              </a:ln>
              <a:effectLst/>
            </c:spPr>
            <c:extLst>
              <c:ext xmlns:c16="http://schemas.microsoft.com/office/drawing/2014/chart" uri="{C3380CC4-5D6E-409C-BE32-E72D297353CC}">
                <c16:uniqueId val="{00000005-0B74-42CF-AC6A-C527A21109E6}"/>
              </c:ext>
            </c:extLst>
          </c:dPt>
          <c:dPt>
            <c:idx val="3"/>
            <c:bubble3D val="0"/>
            <c:spPr>
              <a:solidFill>
                <a:srgbClr val="4BACC6"/>
              </a:solidFill>
              <a:ln w="19050">
                <a:solidFill>
                  <a:schemeClr val="lt1"/>
                </a:solidFill>
              </a:ln>
              <a:effectLst/>
            </c:spPr>
            <c:extLst>
              <c:ext xmlns:c16="http://schemas.microsoft.com/office/drawing/2014/chart" uri="{C3380CC4-5D6E-409C-BE32-E72D297353CC}">
                <c16:uniqueId val="{00000007-0B74-42CF-AC6A-C527A21109E6}"/>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0B74-42CF-AC6A-C527A21109E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CD77E-0285-47E2-B57A-A700F380B40A}" type="datetimeFigureOut">
              <a:rPr lang="en-US" smtClean="0"/>
              <a:t>12/4/2020</a:t>
            </a:fld>
            <a:endParaRPr lang="en-US"/>
          </a:p>
        </p:txBody>
      </p:sp>
      <p:sp>
        <p:nvSpPr>
          <p:cNvPr id="4" name="Slide Image Placeholder 3"/>
          <p:cNvSpPr>
            <a:spLocks noGrp="1" noRot="1" noChangeAspect="1"/>
          </p:cNvSpPr>
          <p:nvPr>
            <p:ph type="sldImg" idx="2"/>
          </p:nvPr>
        </p:nvSpPr>
        <p:spPr>
          <a:xfrm>
            <a:off x="2276475" y="1143000"/>
            <a:ext cx="2305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564DE-57C1-4CDE-AB0C-E1E55BF60AAC}" type="slidenum">
              <a:rPr lang="en-US" smtClean="0"/>
              <a:t>‹#›</a:t>
            </a:fld>
            <a:endParaRPr lang="en-US"/>
          </a:p>
        </p:txBody>
      </p:sp>
    </p:spTree>
    <p:extLst>
      <p:ext uri="{BB962C8B-B14F-4D97-AF65-F5344CB8AC3E}">
        <p14:creationId xmlns:p14="http://schemas.microsoft.com/office/powerpoint/2010/main" val="169169736"/>
      </p:ext>
    </p:extLst>
  </p:cSld>
  <p:clrMap bg1="lt1" tx1="dk1" bg2="lt2" tx2="dk2" accent1="accent1" accent2="accent2" accent3="accent3" accent4="accent4" accent5="accent5" accent6="accent6" hlink="hlink" folHlink="folHlink"/>
  <p:notesStyle>
    <a:lvl1pPr marL="0" algn="l" defTabSz="1312347" rtl="0" eaLnBrk="1" latinLnBrk="0" hangingPunct="1">
      <a:defRPr sz="1722" kern="1200">
        <a:solidFill>
          <a:schemeClr val="tx1"/>
        </a:solidFill>
        <a:latin typeface="+mn-lt"/>
        <a:ea typeface="+mn-ea"/>
        <a:cs typeface="+mn-cs"/>
      </a:defRPr>
    </a:lvl1pPr>
    <a:lvl2pPr marL="656173" algn="l" defTabSz="1312347" rtl="0" eaLnBrk="1" latinLnBrk="0" hangingPunct="1">
      <a:defRPr sz="1722" kern="1200">
        <a:solidFill>
          <a:schemeClr val="tx1"/>
        </a:solidFill>
        <a:latin typeface="+mn-lt"/>
        <a:ea typeface="+mn-ea"/>
        <a:cs typeface="+mn-cs"/>
      </a:defRPr>
    </a:lvl2pPr>
    <a:lvl3pPr marL="1312347" algn="l" defTabSz="1312347" rtl="0" eaLnBrk="1" latinLnBrk="0" hangingPunct="1">
      <a:defRPr sz="1722" kern="1200">
        <a:solidFill>
          <a:schemeClr val="tx1"/>
        </a:solidFill>
        <a:latin typeface="+mn-lt"/>
        <a:ea typeface="+mn-ea"/>
        <a:cs typeface="+mn-cs"/>
      </a:defRPr>
    </a:lvl3pPr>
    <a:lvl4pPr marL="1968520" algn="l" defTabSz="1312347" rtl="0" eaLnBrk="1" latinLnBrk="0" hangingPunct="1">
      <a:defRPr sz="1722" kern="1200">
        <a:solidFill>
          <a:schemeClr val="tx1"/>
        </a:solidFill>
        <a:latin typeface="+mn-lt"/>
        <a:ea typeface="+mn-ea"/>
        <a:cs typeface="+mn-cs"/>
      </a:defRPr>
    </a:lvl4pPr>
    <a:lvl5pPr marL="2624694" algn="l" defTabSz="1312347" rtl="0" eaLnBrk="1" latinLnBrk="0" hangingPunct="1">
      <a:defRPr sz="1722" kern="1200">
        <a:solidFill>
          <a:schemeClr val="tx1"/>
        </a:solidFill>
        <a:latin typeface="+mn-lt"/>
        <a:ea typeface="+mn-ea"/>
        <a:cs typeface="+mn-cs"/>
      </a:defRPr>
    </a:lvl5pPr>
    <a:lvl6pPr marL="3280867" algn="l" defTabSz="1312347" rtl="0" eaLnBrk="1" latinLnBrk="0" hangingPunct="1">
      <a:defRPr sz="1722" kern="1200">
        <a:solidFill>
          <a:schemeClr val="tx1"/>
        </a:solidFill>
        <a:latin typeface="+mn-lt"/>
        <a:ea typeface="+mn-ea"/>
        <a:cs typeface="+mn-cs"/>
      </a:defRPr>
    </a:lvl6pPr>
    <a:lvl7pPr marL="3937041" algn="l" defTabSz="1312347" rtl="0" eaLnBrk="1" latinLnBrk="0" hangingPunct="1">
      <a:defRPr sz="1722" kern="1200">
        <a:solidFill>
          <a:schemeClr val="tx1"/>
        </a:solidFill>
        <a:latin typeface="+mn-lt"/>
        <a:ea typeface="+mn-ea"/>
        <a:cs typeface="+mn-cs"/>
      </a:defRPr>
    </a:lvl7pPr>
    <a:lvl8pPr marL="4593214" algn="l" defTabSz="1312347" rtl="0" eaLnBrk="1" latinLnBrk="0" hangingPunct="1">
      <a:defRPr sz="1722" kern="1200">
        <a:solidFill>
          <a:schemeClr val="tx1"/>
        </a:solidFill>
        <a:latin typeface="+mn-lt"/>
        <a:ea typeface="+mn-ea"/>
        <a:cs typeface="+mn-cs"/>
      </a:defRPr>
    </a:lvl8pPr>
    <a:lvl9pPr marL="5249388" algn="l" defTabSz="1312347" rtl="0" eaLnBrk="1" latinLnBrk="0" hangingPunct="1">
      <a:defRPr sz="17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6475" y="1143000"/>
            <a:ext cx="230505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1564DE-57C1-4CDE-AB0C-E1E55BF60AAC}" type="slidenum">
              <a:rPr lang="en-US" smtClean="0"/>
              <a:t>1</a:t>
            </a:fld>
            <a:endParaRPr lang="en-US"/>
          </a:p>
        </p:txBody>
      </p:sp>
    </p:spTree>
    <p:extLst>
      <p:ext uri="{BB962C8B-B14F-4D97-AF65-F5344CB8AC3E}">
        <p14:creationId xmlns:p14="http://schemas.microsoft.com/office/powerpoint/2010/main" val="531529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impaactnetwork.org/" TargetMode="Externa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hyperlink" Target="https://www.linkedin.com/company/impaactnetwork/" TargetMode="External"/><Relationship Id="rId5" Type="http://schemas.openxmlformats.org/officeDocument/2006/relationships/hyperlink" Target="https://twitter.com/IMPAACTNetwork" TargetMode="External"/><Relationship Id="rId4" Type="http://schemas.openxmlformats.org/officeDocument/2006/relationships/hyperlink" Target="https://www.facebook.com/IMPAACTNetwork"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7005156"/>
            <a:ext cx="27203400" cy="14902051"/>
          </a:xfrm>
        </p:spPr>
        <p:txBody>
          <a:bodyPr anchor="b"/>
          <a:lstStyle>
            <a:lvl1pPr algn="ctr">
              <a:defRPr sz="21000"/>
            </a:lvl1pPr>
          </a:lstStyle>
          <a:p>
            <a:r>
              <a:rPr lang="en-US"/>
              <a:t>Click to edit Master title style</a:t>
            </a:r>
            <a:endParaRPr lang="en-US" dirty="0"/>
          </a:p>
        </p:txBody>
      </p:sp>
      <p:sp>
        <p:nvSpPr>
          <p:cNvPr id="3" name="Subtitle 2"/>
          <p:cNvSpPr>
            <a:spLocks noGrp="1"/>
          </p:cNvSpPr>
          <p:nvPr>
            <p:ph type="subTitle" idx="1"/>
          </p:nvPr>
        </p:nvSpPr>
        <p:spPr>
          <a:xfrm>
            <a:off x="4000500" y="22481887"/>
            <a:ext cx="24003000" cy="10334331"/>
          </a:xfrm>
        </p:spPr>
        <p:txBody>
          <a:bodyPr/>
          <a:lstStyle>
            <a:lvl1pPr marL="0" indent="0" algn="ctr">
              <a:buNone/>
              <a:defRPr sz="8400"/>
            </a:lvl1pPr>
            <a:lvl2pPr marL="1600200" indent="0" algn="ctr">
              <a:buNone/>
              <a:defRPr sz="7000"/>
            </a:lvl2pPr>
            <a:lvl3pPr marL="3200400" indent="0" algn="ctr">
              <a:buNone/>
              <a:defRPr sz="6300"/>
            </a:lvl3pPr>
            <a:lvl4pPr marL="4800600" indent="0" algn="ctr">
              <a:buNone/>
              <a:defRPr sz="5600"/>
            </a:lvl4pPr>
            <a:lvl5pPr marL="6400800" indent="0" algn="ctr">
              <a:buNone/>
              <a:defRPr sz="5600"/>
            </a:lvl5pPr>
            <a:lvl6pPr marL="8001000" indent="0" algn="ctr">
              <a:buNone/>
              <a:defRPr sz="5600"/>
            </a:lvl6pPr>
            <a:lvl7pPr marL="9601200" indent="0" algn="ctr">
              <a:buNone/>
              <a:defRPr sz="5600"/>
            </a:lvl7pPr>
            <a:lvl8pPr marL="11201400" indent="0" algn="ctr">
              <a:buNone/>
              <a:defRPr sz="5600"/>
            </a:lvl8pPr>
            <a:lvl9pPr marL="12801600" indent="0" algn="ctr">
              <a:buNone/>
              <a:defRPr sz="5600"/>
            </a:lvl9pPr>
          </a:lstStyle>
          <a:p>
            <a:r>
              <a:rPr lang="en-US"/>
              <a:t>Click to edit Master subtitle style</a:t>
            </a:r>
            <a:endParaRPr lang="en-US" dirty="0"/>
          </a:p>
        </p:txBody>
      </p:sp>
      <p:pic>
        <p:nvPicPr>
          <p:cNvPr id="7" name="Picture 6" descr="A picture containing drawing&#10;&#10;Description automatically generated">
            <a:extLst>
              <a:ext uri="{FF2B5EF4-FFF2-40B4-BE49-F238E27FC236}">
                <a16:creationId xmlns:a16="http://schemas.microsoft.com/office/drawing/2014/main" id="{9514A87F-F495-4499-9606-1616316A55FA}"/>
              </a:ext>
            </a:extLst>
          </p:cNvPr>
          <p:cNvPicPr>
            <a:picLocks noChangeAspect="1"/>
          </p:cNvPicPr>
          <p:nvPr userDrawn="1"/>
        </p:nvPicPr>
        <p:blipFill>
          <a:blip r:embed="rId2"/>
          <a:stretch>
            <a:fillRect/>
          </a:stretch>
        </p:blipFill>
        <p:spPr>
          <a:xfrm>
            <a:off x="1033748" y="1236166"/>
            <a:ext cx="6205251" cy="3589417"/>
          </a:xfrm>
          <a:prstGeom prst="rect">
            <a:avLst/>
          </a:prstGeom>
        </p:spPr>
      </p:pic>
      <p:sp>
        <p:nvSpPr>
          <p:cNvPr id="8" name="Rectangle 7">
            <a:extLst>
              <a:ext uri="{FF2B5EF4-FFF2-40B4-BE49-F238E27FC236}">
                <a16:creationId xmlns:a16="http://schemas.microsoft.com/office/drawing/2014/main" id="{DBA9067B-345C-4A06-9683-B41FA17C19D2}"/>
              </a:ext>
            </a:extLst>
          </p:cNvPr>
          <p:cNvSpPr/>
          <p:nvPr userDrawn="1"/>
        </p:nvSpPr>
        <p:spPr>
          <a:xfrm>
            <a:off x="0" y="9987545"/>
            <a:ext cx="32004000" cy="6353958"/>
          </a:xfrm>
          <a:prstGeom prst="rect">
            <a:avLst/>
          </a:prstGeom>
          <a:solidFill>
            <a:srgbClr val="446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6150">
              <a:lnSpc>
                <a:spcPct val="110000"/>
              </a:lnSpc>
              <a:spcBef>
                <a:spcPts val="0"/>
              </a:spcBef>
            </a:pPr>
            <a:br>
              <a:rPr lang="en-US" sz="7848">
                <a:latin typeface="Arial" panose="020B0604020202020204" pitchFamily="34" charset="0"/>
                <a:ea typeface="Roboto" panose="02000000000000000000" pitchFamily="2" charset="0"/>
                <a:cs typeface="Arial" panose="020B0604020202020204" pitchFamily="34" charset="0"/>
              </a:rPr>
            </a:br>
            <a:endParaRPr lang="en-US" sz="7848">
              <a:latin typeface="Arial" panose="020B0604020202020204" pitchFamily="34" charset="0"/>
              <a:ea typeface="Roboto" panose="02000000000000000000" pitchFamily="2" charset="0"/>
              <a:cs typeface="Arial" panose="020B0604020202020204" pitchFamily="34" charset="0"/>
            </a:endParaRPr>
          </a:p>
        </p:txBody>
      </p:sp>
      <p:grpSp>
        <p:nvGrpSpPr>
          <p:cNvPr id="9" name="Group 8">
            <a:extLst>
              <a:ext uri="{FF2B5EF4-FFF2-40B4-BE49-F238E27FC236}">
                <a16:creationId xmlns:a16="http://schemas.microsoft.com/office/drawing/2014/main" id="{04E3E08B-7B0B-487E-BAE9-A8A9E5BE62F0}"/>
              </a:ext>
            </a:extLst>
          </p:cNvPr>
          <p:cNvGrpSpPr/>
          <p:nvPr userDrawn="1"/>
        </p:nvGrpSpPr>
        <p:grpSpPr>
          <a:xfrm>
            <a:off x="947446" y="41207881"/>
            <a:ext cx="12730728" cy="1020900"/>
            <a:chOff x="611620" y="17943795"/>
            <a:chExt cx="4078082" cy="1020900"/>
          </a:xfrm>
        </p:grpSpPr>
        <p:sp>
          <p:nvSpPr>
            <p:cNvPr id="10" name="TextBox 9">
              <a:extLst>
                <a:ext uri="{FF2B5EF4-FFF2-40B4-BE49-F238E27FC236}">
                  <a16:creationId xmlns:a16="http://schemas.microsoft.com/office/drawing/2014/main" id="{ABDD83FA-6730-4981-B418-2AA3844C47C4}"/>
                </a:ext>
              </a:extLst>
            </p:cNvPr>
            <p:cNvSpPr txBox="1"/>
            <p:nvPr/>
          </p:nvSpPr>
          <p:spPr>
            <a:xfrm>
              <a:off x="611620" y="17943795"/>
              <a:ext cx="336005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For more information, visit </a:t>
              </a:r>
              <a:r>
                <a:rPr lang="en-US" sz="2400" b="1" dirty="0">
                  <a:solidFill>
                    <a:srgbClr val="44646C"/>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impaactnetwork.org </a:t>
              </a:r>
              <a:r>
                <a:rPr lang="en-US" sz="2400" dirty="0">
                  <a:latin typeface="Arial" panose="020B0604020202020204" pitchFamily="34" charset="0"/>
                  <a:cs typeface="Arial" panose="020B0604020202020204" pitchFamily="34" charset="0"/>
                </a:rPr>
                <a:t>and follow us: </a:t>
              </a:r>
            </a:p>
          </p:txBody>
        </p:sp>
        <p:sp>
          <p:nvSpPr>
            <p:cNvPr id="11" name="TextBox 10">
              <a:extLst>
                <a:ext uri="{FF2B5EF4-FFF2-40B4-BE49-F238E27FC236}">
                  <a16:creationId xmlns:a16="http://schemas.microsoft.com/office/drawing/2014/main" id="{F48F4572-5C06-4EBE-9308-53F2ADA61FB2}"/>
                </a:ext>
              </a:extLst>
            </p:cNvPr>
            <p:cNvSpPr txBox="1"/>
            <p:nvPr/>
          </p:nvSpPr>
          <p:spPr>
            <a:xfrm>
              <a:off x="611620" y="18503030"/>
              <a:ext cx="407808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Facebook:</a:t>
              </a:r>
              <a:r>
                <a:rPr lang="en-US" sz="2400" dirty="0">
                  <a:solidFill>
                    <a:srgbClr val="0000FF"/>
                  </a:solidFill>
                  <a:latin typeface="Arial" panose="020B0604020202020204" pitchFamily="34" charset="0"/>
                  <a:cs typeface="Arial" panose="020B0604020202020204" pitchFamily="34" charset="0"/>
                </a:rPr>
                <a:t> </a:t>
              </a:r>
              <a:r>
                <a:rPr lang="en-US" sz="2400" b="1" dirty="0" err="1">
                  <a:solidFill>
                    <a:srgbClr val="44646C"/>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IMPAACTNetwork</a:t>
              </a:r>
              <a:r>
                <a:rPr lang="en-US" sz="2400" dirty="0">
                  <a:solidFill>
                    <a:srgbClr val="0D97BE"/>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Twitter:</a:t>
              </a:r>
              <a:r>
                <a:rPr lang="en-US" sz="2400" dirty="0">
                  <a:solidFill>
                    <a:srgbClr val="5494BC"/>
                  </a:solidFill>
                  <a:latin typeface="Arial" panose="020B0604020202020204" pitchFamily="34" charset="0"/>
                  <a:cs typeface="Arial" panose="020B0604020202020204" pitchFamily="34" charset="0"/>
                </a:rPr>
                <a:t> </a:t>
              </a:r>
              <a:r>
                <a:rPr lang="en-US" sz="2400" b="1" dirty="0">
                  <a:solidFill>
                    <a:srgbClr val="44646C"/>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@IMPAACTNetwork</a:t>
              </a:r>
              <a:r>
                <a:rPr lang="en-US" sz="2400" b="1" dirty="0">
                  <a:solidFill>
                    <a:srgbClr val="44646C"/>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LinkedIn: </a:t>
              </a:r>
              <a:r>
                <a:rPr lang="en-US" sz="2400" b="1" dirty="0" err="1">
                  <a:solidFill>
                    <a:srgbClr val="44646C"/>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IMPAACTNetwork</a:t>
              </a:r>
              <a:endParaRPr lang="en-US" sz="2400" b="1" dirty="0">
                <a:solidFill>
                  <a:srgbClr val="44646C"/>
                </a:solidFill>
                <a:latin typeface="Arial" panose="020B0604020202020204" pitchFamily="34" charset="0"/>
                <a:cs typeface="Arial" panose="020B0604020202020204" pitchFamily="34" charset="0"/>
              </a:endParaRPr>
            </a:p>
          </p:txBody>
        </p:sp>
      </p:grpSp>
      <p:cxnSp>
        <p:nvCxnSpPr>
          <p:cNvPr id="13" name="Straight Connector 12">
            <a:extLst>
              <a:ext uri="{FF2B5EF4-FFF2-40B4-BE49-F238E27FC236}">
                <a16:creationId xmlns:a16="http://schemas.microsoft.com/office/drawing/2014/main" id="{B6DD07C7-412D-43E2-A0E7-ED5249EB1651}"/>
              </a:ext>
            </a:extLst>
          </p:cNvPr>
          <p:cNvCxnSpPr/>
          <p:nvPr userDrawn="1"/>
        </p:nvCxnSpPr>
        <p:spPr>
          <a:xfrm>
            <a:off x="1033748" y="40926327"/>
            <a:ext cx="29806470" cy="0"/>
          </a:xfrm>
          <a:prstGeom prst="line">
            <a:avLst/>
          </a:prstGeom>
          <a:ln>
            <a:solidFill>
              <a:srgbClr val="4464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06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393088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902864" y="2278904"/>
            <a:ext cx="690086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7" y="2278904"/>
            <a:ext cx="203025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8237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414521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3608" y="10671229"/>
            <a:ext cx="27603450" cy="17805173"/>
          </a:xfrm>
        </p:spPr>
        <p:txBody>
          <a:bodyPr anchor="b"/>
          <a:lstStyle>
            <a:lvl1pPr>
              <a:defRPr sz="21000"/>
            </a:lvl1pPr>
          </a:lstStyle>
          <a:p>
            <a:r>
              <a:rPr lang="en-US"/>
              <a:t>Click to edit Master title style</a:t>
            </a:r>
            <a:endParaRPr lang="en-US" dirty="0"/>
          </a:p>
        </p:txBody>
      </p:sp>
      <p:sp>
        <p:nvSpPr>
          <p:cNvPr id="3" name="Text Placeholder 2"/>
          <p:cNvSpPr>
            <a:spLocks noGrp="1"/>
          </p:cNvSpPr>
          <p:nvPr>
            <p:ph type="body" idx="1"/>
          </p:nvPr>
        </p:nvSpPr>
        <p:spPr>
          <a:xfrm>
            <a:off x="2183608" y="28644846"/>
            <a:ext cx="27603450" cy="9363320"/>
          </a:xfrm>
        </p:spPr>
        <p:txBody>
          <a:bodyPr/>
          <a:lstStyle>
            <a:lvl1pPr marL="0" indent="0">
              <a:buNone/>
              <a:defRPr sz="8400">
                <a:solidFill>
                  <a:schemeClr val="tx1"/>
                </a:solidFill>
              </a:defRPr>
            </a:lvl1pPr>
            <a:lvl2pPr marL="1600200" indent="0">
              <a:buNone/>
              <a:defRPr sz="7000">
                <a:solidFill>
                  <a:schemeClr val="tx1">
                    <a:tint val="75000"/>
                  </a:schemeClr>
                </a:solidFill>
              </a:defRPr>
            </a:lvl2pPr>
            <a:lvl3pPr marL="3200400" indent="0">
              <a:buNone/>
              <a:defRPr sz="6300">
                <a:solidFill>
                  <a:schemeClr val="tx1">
                    <a:tint val="75000"/>
                  </a:schemeClr>
                </a:solidFill>
              </a:defRPr>
            </a:lvl3pPr>
            <a:lvl4pPr marL="4800600" indent="0">
              <a:buNone/>
              <a:defRPr sz="5600">
                <a:solidFill>
                  <a:schemeClr val="tx1">
                    <a:tint val="75000"/>
                  </a:schemeClr>
                </a:solidFill>
              </a:defRPr>
            </a:lvl4pPr>
            <a:lvl5pPr marL="6400800" indent="0">
              <a:buNone/>
              <a:defRPr sz="5600">
                <a:solidFill>
                  <a:schemeClr val="tx1">
                    <a:tint val="75000"/>
                  </a:schemeClr>
                </a:solidFill>
              </a:defRPr>
            </a:lvl5pPr>
            <a:lvl6pPr marL="8001000" indent="0">
              <a:buNone/>
              <a:defRPr sz="5600">
                <a:solidFill>
                  <a:schemeClr val="tx1">
                    <a:tint val="75000"/>
                  </a:schemeClr>
                </a:solidFill>
              </a:defRPr>
            </a:lvl6pPr>
            <a:lvl7pPr marL="9601200" indent="0">
              <a:buNone/>
              <a:defRPr sz="5600">
                <a:solidFill>
                  <a:schemeClr val="tx1">
                    <a:tint val="75000"/>
                  </a:schemeClr>
                </a:solidFill>
              </a:defRPr>
            </a:lvl7pPr>
            <a:lvl8pPr marL="11201400" indent="0">
              <a:buNone/>
              <a:defRPr sz="5600">
                <a:solidFill>
                  <a:schemeClr val="tx1">
                    <a:tint val="75000"/>
                  </a:schemeClr>
                </a:solidFill>
              </a:defRPr>
            </a:lvl8pPr>
            <a:lvl9pPr marL="128016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5B466C-AF06-4190-BD93-4E02E6EE3CB7}"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03994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00275" y="11394520"/>
            <a:ext cx="13601700"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202025" y="11394520"/>
            <a:ext cx="13601700"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806819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4443" y="2278913"/>
            <a:ext cx="27603450"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4447" y="10492870"/>
            <a:ext cx="13539190" cy="5142393"/>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a:t>Click to edit Master text styles</a:t>
            </a:r>
          </a:p>
        </p:txBody>
      </p:sp>
      <p:sp>
        <p:nvSpPr>
          <p:cNvPr id="4" name="Content Placeholder 3"/>
          <p:cNvSpPr>
            <a:spLocks noGrp="1"/>
          </p:cNvSpPr>
          <p:nvPr>
            <p:ph sz="half" idx="2"/>
          </p:nvPr>
        </p:nvSpPr>
        <p:spPr>
          <a:xfrm>
            <a:off x="2204447" y="15635264"/>
            <a:ext cx="13539190"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202027" y="10492870"/>
            <a:ext cx="13605869" cy="5142393"/>
          </a:xfrm>
        </p:spPr>
        <p:txBody>
          <a:bodyPr anchor="b"/>
          <a:lstStyle>
            <a:lvl1pPr marL="0" indent="0">
              <a:buNone/>
              <a:defRPr sz="8400" b="1"/>
            </a:lvl1pPr>
            <a:lvl2pPr marL="1600200" indent="0">
              <a:buNone/>
              <a:defRPr sz="7000" b="1"/>
            </a:lvl2pPr>
            <a:lvl3pPr marL="3200400" indent="0">
              <a:buNone/>
              <a:defRPr sz="6300" b="1"/>
            </a:lvl3pPr>
            <a:lvl4pPr marL="4800600" indent="0">
              <a:buNone/>
              <a:defRPr sz="5600" b="1"/>
            </a:lvl4pPr>
            <a:lvl5pPr marL="6400800" indent="0">
              <a:buNone/>
              <a:defRPr sz="5600" b="1"/>
            </a:lvl5pPr>
            <a:lvl6pPr marL="8001000" indent="0">
              <a:buNone/>
              <a:defRPr sz="5600" b="1"/>
            </a:lvl6pPr>
            <a:lvl7pPr marL="9601200" indent="0">
              <a:buNone/>
              <a:defRPr sz="5600" b="1"/>
            </a:lvl7pPr>
            <a:lvl8pPr marL="11201400" indent="0">
              <a:buNone/>
              <a:defRPr sz="5600" b="1"/>
            </a:lvl8pPr>
            <a:lvl9pPr marL="12801600" indent="0">
              <a:buNone/>
              <a:defRPr sz="5600" b="1"/>
            </a:lvl9pPr>
          </a:lstStyle>
          <a:p>
            <a:pPr lvl="0"/>
            <a:r>
              <a:rPr lang="en-US"/>
              <a:t>Click to edit Master text styles</a:t>
            </a:r>
          </a:p>
        </p:txBody>
      </p:sp>
      <p:sp>
        <p:nvSpPr>
          <p:cNvPr id="6" name="Content Placeholder 5"/>
          <p:cNvSpPr>
            <a:spLocks noGrp="1"/>
          </p:cNvSpPr>
          <p:nvPr>
            <p:ph sz="quarter" idx="4"/>
          </p:nvPr>
        </p:nvSpPr>
        <p:spPr>
          <a:xfrm>
            <a:off x="16202027" y="15635264"/>
            <a:ext cx="1360586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5B466C-AF06-4190-BD93-4E02E6EE3CB7}"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76718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5B466C-AF06-4190-BD93-4E02E6EE3CB7}"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182488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B466C-AF06-4190-BD93-4E02E6EE3CB7}"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9541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853584"/>
            <a:ext cx="10322123" cy="9987545"/>
          </a:xfrm>
        </p:spPr>
        <p:txBody>
          <a:bodyPr anchor="b"/>
          <a:lstStyle>
            <a:lvl1pPr>
              <a:defRPr sz="11200"/>
            </a:lvl1pPr>
          </a:lstStyle>
          <a:p>
            <a:r>
              <a:rPr lang="en-US"/>
              <a:t>Click to edit Master title style</a:t>
            </a:r>
            <a:endParaRPr lang="en-US" dirty="0"/>
          </a:p>
        </p:txBody>
      </p:sp>
      <p:sp>
        <p:nvSpPr>
          <p:cNvPr id="3" name="Content Placeholder 2"/>
          <p:cNvSpPr>
            <a:spLocks noGrp="1"/>
          </p:cNvSpPr>
          <p:nvPr>
            <p:ph idx="1"/>
          </p:nvPr>
        </p:nvSpPr>
        <p:spPr>
          <a:xfrm>
            <a:off x="13605869" y="6162959"/>
            <a:ext cx="16202025" cy="30418415"/>
          </a:xfrm>
        </p:spPr>
        <p:txBody>
          <a:bodyPr/>
          <a:lstStyle>
            <a:lvl1pPr>
              <a:defRPr sz="11200"/>
            </a:lvl1pPr>
            <a:lvl2pPr>
              <a:defRPr sz="9800"/>
            </a:lvl2pPr>
            <a:lvl3pPr>
              <a:defRPr sz="84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04444" y="12841129"/>
            <a:ext cx="10322123" cy="23789780"/>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095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4444" y="2853584"/>
            <a:ext cx="10322123" cy="9987545"/>
          </a:xfrm>
        </p:spPr>
        <p:txBody>
          <a:bodyPr anchor="b"/>
          <a:lstStyle>
            <a:lvl1pPr>
              <a:defRPr sz="11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605869" y="6162959"/>
            <a:ext cx="16202025" cy="30418415"/>
          </a:xfrm>
        </p:spPr>
        <p:txBody>
          <a:bodyPr anchor="t"/>
          <a:lstStyle>
            <a:lvl1pPr marL="0" indent="0">
              <a:buNone/>
              <a:defRPr sz="11200"/>
            </a:lvl1pPr>
            <a:lvl2pPr marL="1600200" indent="0">
              <a:buNone/>
              <a:defRPr sz="9800"/>
            </a:lvl2pPr>
            <a:lvl3pPr marL="3200400" indent="0">
              <a:buNone/>
              <a:defRPr sz="8400"/>
            </a:lvl3pPr>
            <a:lvl4pPr marL="4800600" indent="0">
              <a:buNone/>
              <a:defRPr sz="7000"/>
            </a:lvl4pPr>
            <a:lvl5pPr marL="6400800" indent="0">
              <a:buNone/>
              <a:defRPr sz="7000"/>
            </a:lvl5pPr>
            <a:lvl6pPr marL="8001000" indent="0">
              <a:buNone/>
              <a:defRPr sz="7000"/>
            </a:lvl6pPr>
            <a:lvl7pPr marL="9601200" indent="0">
              <a:buNone/>
              <a:defRPr sz="7000"/>
            </a:lvl7pPr>
            <a:lvl8pPr marL="11201400" indent="0">
              <a:buNone/>
              <a:defRPr sz="7000"/>
            </a:lvl8pPr>
            <a:lvl9pPr marL="12801600" indent="0">
              <a:buNone/>
              <a:defRPr sz="7000"/>
            </a:lvl9pPr>
          </a:lstStyle>
          <a:p>
            <a:r>
              <a:rPr lang="en-US"/>
              <a:t>Click icon to add picture</a:t>
            </a:r>
            <a:endParaRPr lang="en-US" dirty="0"/>
          </a:p>
        </p:txBody>
      </p:sp>
      <p:sp>
        <p:nvSpPr>
          <p:cNvPr id="4" name="Text Placeholder 3"/>
          <p:cNvSpPr>
            <a:spLocks noGrp="1"/>
          </p:cNvSpPr>
          <p:nvPr>
            <p:ph type="body" sz="half" idx="2"/>
          </p:nvPr>
        </p:nvSpPr>
        <p:spPr>
          <a:xfrm>
            <a:off x="2204444" y="12841129"/>
            <a:ext cx="10322123" cy="23789780"/>
          </a:xfrm>
        </p:spPr>
        <p:txBody>
          <a:bodyPr/>
          <a:lstStyle>
            <a:lvl1pPr marL="0" indent="0">
              <a:buNone/>
              <a:defRPr sz="5600"/>
            </a:lvl1pPr>
            <a:lvl2pPr marL="1600200" indent="0">
              <a:buNone/>
              <a:defRPr sz="4900"/>
            </a:lvl2pPr>
            <a:lvl3pPr marL="3200400" indent="0">
              <a:buNone/>
              <a:defRPr sz="4200"/>
            </a:lvl3pPr>
            <a:lvl4pPr marL="4800600" indent="0">
              <a:buNone/>
              <a:defRPr sz="3500"/>
            </a:lvl4pPr>
            <a:lvl5pPr marL="6400800" indent="0">
              <a:buNone/>
              <a:defRPr sz="3500"/>
            </a:lvl5pPr>
            <a:lvl6pPr marL="8001000" indent="0">
              <a:buNone/>
              <a:defRPr sz="3500"/>
            </a:lvl6pPr>
            <a:lvl7pPr marL="9601200" indent="0">
              <a:buNone/>
              <a:defRPr sz="3500"/>
            </a:lvl7pPr>
            <a:lvl8pPr marL="11201400" indent="0">
              <a:buNone/>
              <a:defRPr sz="3500"/>
            </a:lvl8pPr>
            <a:lvl9pPr marL="12801600" indent="0">
              <a:buNone/>
              <a:defRPr sz="3500"/>
            </a:lvl9pPr>
          </a:lstStyle>
          <a:p>
            <a:pPr lvl="0"/>
            <a:r>
              <a:rPr lang="en-US"/>
              <a:t>Click to edit Master text styles</a:t>
            </a:r>
          </a:p>
        </p:txBody>
      </p:sp>
      <p:sp>
        <p:nvSpPr>
          <p:cNvPr id="5" name="Date Placeholder 4"/>
          <p:cNvSpPr>
            <a:spLocks noGrp="1"/>
          </p:cNvSpPr>
          <p:nvPr>
            <p:ph type="dt" sz="half" idx="10"/>
          </p:nvPr>
        </p:nvSpPr>
        <p:spPr/>
        <p:txBody>
          <a:bodyPr/>
          <a:lstStyle/>
          <a:p>
            <a:fld id="{395B466C-AF06-4190-BD93-4E02E6EE3CB7}"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C93574-AC79-4297-B85C-6EDAF831EF88}" type="slidenum">
              <a:rPr lang="en-US" smtClean="0"/>
              <a:t>‹#›</a:t>
            </a:fld>
            <a:endParaRPr lang="en-US"/>
          </a:p>
        </p:txBody>
      </p:sp>
    </p:spTree>
    <p:extLst>
      <p:ext uri="{BB962C8B-B14F-4D97-AF65-F5344CB8AC3E}">
        <p14:creationId xmlns:p14="http://schemas.microsoft.com/office/powerpoint/2010/main" val="278572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0275" y="2278913"/>
            <a:ext cx="27603450"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00275" y="11394520"/>
            <a:ext cx="27603450"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00275" y="39672756"/>
            <a:ext cx="7200900" cy="2278904"/>
          </a:xfrm>
          <a:prstGeom prst="rect">
            <a:avLst/>
          </a:prstGeom>
        </p:spPr>
        <p:txBody>
          <a:bodyPr vert="horz" lIns="91440" tIns="45720" rIns="91440" bIns="45720" rtlCol="0" anchor="ctr"/>
          <a:lstStyle>
            <a:lvl1pPr algn="l">
              <a:defRPr sz="4200">
                <a:solidFill>
                  <a:schemeClr val="tx1">
                    <a:tint val="75000"/>
                  </a:schemeClr>
                </a:solidFill>
              </a:defRPr>
            </a:lvl1pPr>
          </a:lstStyle>
          <a:p>
            <a:fld id="{395B466C-AF06-4190-BD93-4E02E6EE3CB7}" type="datetimeFigureOut">
              <a:rPr lang="en-US" smtClean="0"/>
              <a:t>12/4/2020</a:t>
            </a:fld>
            <a:endParaRPr lang="en-US"/>
          </a:p>
        </p:txBody>
      </p:sp>
      <p:sp>
        <p:nvSpPr>
          <p:cNvPr id="5" name="Footer Placeholder 4"/>
          <p:cNvSpPr>
            <a:spLocks noGrp="1"/>
          </p:cNvSpPr>
          <p:nvPr>
            <p:ph type="ftr" sz="quarter" idx="3"/>
          </p:nvPr>
        </p:nvSpPr>
        <p:spPr>
          <a:xfrm>
            <a:off x="10601325" y="39672756"/>
            <a:ext cx="10801350" cy="2278904"/>
          </a:xfrm>
          <a:prstGeom prst="rect">
            <a:avLst/>
          </a:prstGeom>
        </p:spPr>
        <p:txBody>
          <a:bodyPr vert="horz" lIns="91440" tIns="45720" rIns="91440" bIns="45720" rtlCol="0" anchor="ctr"/>
          <a:lstStyle>
            <a:lvl1pPr algn="ctr">
              <a:defRPr sz="4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602825" y="39672756"/>
            <a:ext cx="7200900" cy="2278904"/>
          </a:xfrm>
          <a:prstGeom prst="rect">
            <a:avLst/>
          </a:prstGeom>
        </p:spPr>
        <p:txBody>
          <a:bodyPr vert="horz" lIns="91440" tIns="45720" rIns="91440" bIns="45720" rtlCol="0" anchor="ctr"/>
          <a:lstStyle>
            <a:lvl1pPr algn="r">
              <a:defRPr sz="4200">
                <a:solidFill>
                  <a:schemeClr val="tx1">
                    <a:tint val="75000"/>
                  </a:schemeClr>
                </a:solidFill>
              </a:defRPr>
            </a:lvl1pPr>
          </a:lstStyle>
          <a:p>
            <a:fld id="{5EC93574-AC79-4297-B85C-6EDAF831EF88}" type="slidenum">
              <a:rPr lang="en-US" smtClean="0"/>
              <a:t>‹#›</a:t>
            </a:fld>
            <a:endParaRPr lang="en-US"/>
          </a:p>
        </p:txBody>
      </p:sp>
    </p:spTree>
    <p:extLst>
      <p:ext uri="{BB962C8B-B14F-4D97-AF65-F5344CB8AC3E}">
        <p14:creationId xmlns:p14="http://schemas.microsoft.com/office/powerpoint/2010/main" val="9009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00400" rtl="0" eaLnBrk="1" latinLnBrk="0" hangingPunct="1">
        <a:lnSpc>
          <a:spcPct val="90000"/>
        </a:lnSpc>
        <a:spcBef>
          <a:spcPct val="0"/>
        </a:spcBef>
        <a:buNone/>
        <a:defRPr sz="15400" kern="1200">
          <a:solidFill>
            <a:schemeClr val="tx1"/>
          </a:solidFill>
          <a:latin typeface="+mj-lt"/>
          <a:ea typeface="+mj-ea"/>
          <a:cs typeface="+mj-cs"/>
        </a:defRPr>
      </a:lvl1pPr>
    </p:titleStyle>
    <p:bodyStyle>
      <a:lvl1pPr marL="800100" indent="-800100" algn="l" defTabSz="3200400" rtl="0" eaLnBrk="1" latinLnBrk="0" hangingPunct="1">
        <a:lnSpc>
          <a:spcPct val="90000"/>
        </a:lnSpc>
        <a:spcBef>
          <a:spcPts val="3500"/>
        </a:spcBef>
        <a:buFont typeface="Arial" panose="020B0604020202020204" pitchFamily="34" charset="0"/>
        <a:buChar char="•"/>
        <a:defRPr sz="9800" kern="1200">
          <a:solidFill>
            <a:schemeClr val="tx1"/>
          </a:solidFill>
          <a:latin typeface="+mn-lt"/>
          <a:ea typeface="+mn-ea"/>
          <a:cs typeface="+mn-cs"/>
        </a:defRPr>
      </a:lvl1pPr>
      <a:lvl2pPr marL="2400300" indent="-800100" algn="l" defTabSz="3200400" rtl="0" eaLnBrk="1" latinLnBrk="0" hangingPunct="1">
        <a:lnSpc>
          <a:spcPct val="90000"/>
        </a:lnSpc>
        <a:spcBef>
          <a:spcPts val="1750"/>
        </a:spcBef>
        <a:buFont typeface="Arial" panose="020B0604020202020204" pitchFamily="34" charset="0"/>
        <a:buChar char="•"/>
        <a:defRPr sz="8400" kern="1200">
          <a:solidFill>
            <a:schemeClr val="tx1"/>
          </a:solidFill>
          <a:latin typeface="+mn-lt"/>
          <a:ea typeface="+mn-ea"/>
          <a:cs typeface="+mn-cs"/>
        </a:defRPr>
      </a:lvl2pPr>
      <a:lvl3pPr marL="4000500" indent="-800100" algn="l" defTabSz="3200400" rtl="0" eaLnBrk="1" latinLnBrk="0" hangingPunct="1">
        <a:lnSpc>
          <a:spcPct val="90000"/>
        </a:lnSpc>
        <a:spcBef>
          <a:spcPts val="1750"/>
        </a:spcBef>
        <a:buFont typeface="Arial" panose="020B0604020202020204" pitchFamily="34" charset="0"/>
        <a:buChar char="•"/>
        <a:defRPr sz="7000" kern="1200">
          <a:solidFill>
            <a:schemeClr val="tx1"/>
          </a:solidFill>
          <a:latin typeface="+mn-lt"/>
          <a:ea typeface="+mn-ea"/>
          <a:cs typeface="+mn-cs"/>
        </a:defRPr>
      </a:lvl3pPr>
      <a:lvl4pPr marL="5600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4pPr>
      <a:lvl5pPr marL="72009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5pPr>
      <a:lvl6pPr marL="88011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6pPr>
      <a:lvl7pPr marL="104013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7pPr>
      <a:lvl8pPr marL="120015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8pPr>
      <a:lvl9pPr marL="13601700" indent="-800100" algn="l" defTabSz="3200400" rtl="0" eaLnBrk="1" latinLnBrk="0" hangingPunct="1">
        <a:lnSpc>
          <a:spcPct val="90000"/>
        </a:lnSpc>
        <a:spcBef>
          <a:spcPts val="1750"/>
        </a:spcBef>
        <a:buFont typeface="Arial" panose="020B0604020202020204" pitchFamily="34" charset="0"/>
        <a:buChar char="•"/>
        <a:defRPr sz="6300" kern="1200">
          <a:solidFill>
            <a:schemeClr val="tx1"/>
          </a:solidFill>
          <a:latin typeface="+mn-lt"/>
          <a:ea typeface="+mn-ea"/>
          <a:cs typeface="+mn-cs"/>
        </a:defRPr>
      </a:lvl9pPr>
    </p:bodyStyle>
    <p:otherStyle>
      <a:defPPr>
        <a:defRPr lang="en-US"/>
      </a:defPPr>
      <a:lvl1pPr marL="0" algn="l" defTabSz="3200400" rtl="0" eaLnBrk="1" latinLnBrk="0" hangingPunct="1">
        <a:defRPr sz="6300" kern="1200">
          <a:solidFill>
            <a:schemeClr val="tx1"/>
          </a:solidFill>
          <a:latin typeface="+mn-lt"/>
          <a:ea typeface="+mn-ea"/>
          <a:cs typeface="+mn-cs"/>
        </a:defRPr>
      </a:lvl1pPr>
      <a:lvl2pPr marL="1600200" algn="l" defTabSz="3200400" rtl="0" eaLnBrk="1" latinLnBrk="0" hangingPunct="1">
        <a:defRPr sz="6300" kern="1200">
          <a:solidFill>
            <a:schemeClr val="tx1"/>
          </a:solidFill>
          <a:latin typeface="+mn-lt"/>
          <a:ea typeface="+mn-ea"/>
          <a:cs typeface="+mn-cs"/>
        </a:defRPr>
      </a:lvl2pPr>
      <a:lvl3pPr marL="3200400" algn="l" defTabSz="3200400" rtl="0" eaLnBrk="1" latinLnBrk="0" hangingPunct="1">
        <a:defRPr sz="6300" kern="1200">
          <a:solidFill>
            <a:schemeClr val="tx1"/>
          </a:solidFill>
          <a:latin typeface="+mn-lt"/>
          <a:ea typeface="+mn-ea"/>
          <a:cs typeface="+mn-cs"/>
        </a:defRPr>
      </a:lvl3pPr>
      <a:lvl4pPr marL="4800600" algn="l" defTabSz="3200400" rtl="0" eaLnBrk="1" latinLnBrk="0" hangingPunct="1">
        <a:defRPr sz="6300" kern="1200">
          <a:solidFill>
            <a:schemeClr val="tx1"/>
          </a:solidFill>
          <a:latin typeface="+mn-lt"/>
          <a:ea typeface="+mn-ea"/>
          <a:cs typeface="+mn-cs"/>
        </a:defRPr>
      </a:lvl4pPr>
      <a:lvl5pPr marL="6400800" algn="l" defTabSz="3200400" rtl="0" eaLnBrk="1" latinLnBrk="0" hangingPunct="1">
        <a:defRPr sz="6300" kern="1200">
          <a:solidFill>
            <a:schemeClr val="tx1"/>
          </a:solidFill>
          <a:latin typeface="+mn-lt"/>
          <a:ea typeface="+mn-ea"/>
          <a:cs typeface="+mn-cs"/>
        </a:defRPr>
      </a:lvl5pPr>
      <a:lvl6pPr marL="8001000" algn="l" defTabSz="3200400" rtl="0" eaLnBrk="1" latinLnBrk="0" hangingPunct="1">
        <a:defRPr sz="6300" kern="1200">
          <a:solidFill>
            <a:schemeClr val="tx1"/>
          </a:solidFill>
          <a:latin typeface="+mn-lt"/>
          <a:ea typeface="+mn-ea"/>
          <a:cs typeface="+mn-cs"/>
        </a:defRPr>
      </a:lvl6pPr>
      <a:lvl7pPr marL="9601200" algn="l" defTabSz="3200400" rtl="0" eaLnBrk="1" latinLnBrk="0" hangingPunct="1">
        <a:defRPr sz="6300" kern="1200">
          <a:solidFill>
            <a:schemeClr val="tx1"/>
          </a:solidFill>
          <a:latin typeface="+mn-lt"/>
          <a:ea typeface="+mn-ea"/>
          <a:cs typeface="+mn-cs"/>
        </a:defRPr>
      </a:lvl7pPr>
      <a:lvl8pPr marL="11201400" algn="l" defTabSz="3200400" rtl="0" eaLnBrk="1" latinLnBrk="0" hangingPunct="1">
        <a:defRPr sz="6300" kern="1200">
          <a:solidFill>
            <a:schemeClr val="tx1"/>
          </a:solidFill>
          <a:latin typeface="+mn-lt"/>
          <a:ea typeface="+mn-ea"/>
          <a:cs typeface="+mn-cs"/>
        </a:defRPr>
      </a:lvl8pPr>
      <a:lvl9pPr marL="12801600" algn="l" defTabSz="3200400"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2">
            <a:extLst>
              <a:ext uri="{FF2B5EF4-FFF2-40B4-BE49-F238E27FC236}">
                <a16:creationId xmlns:a16="http://schemas.microsoft.com/office/drawing/2014/main" id="{59690676-1E74-4AE8-89A0-0147C8BA6851}"/>
              </a:ext>
            </a:extLst>
          </p:cNvPr>
          <p:cNvSpPr txBox="1">
            <a:spLocks/>
          </p:cNvSpPr>
          <p:nvPr/>
        </p:nvSpPr>
        <p:spPr>
          <a:xfrm>
            <a:off x="1003483" y="26186036"/>
            <a:ext cx="29588909" cy="1999665"/>
          </a:xfrm>
          <a:prstGeom prst="rect">
            <a:avLst/>
          </a:prstGeom>
        </p:spPr>
        <p:txBody>
          <a:bodyPr vert="horz" wrap="square" lIns="297829" tIns="148915" rIns="297829" bIns="148915" rtlCol="0">
            <a:spAutoFit/>
          </a:bodyPr>
          <a:lstStyle/>
          <a:p>
            <a:pPr>
              <a:spcBef>
                <a:spcPct val="20000"/>
              </a:spcBef>
              <a:defRPr/>
            </a:pPr>
            <a:endParaRPr lang="en-US" sz="2400" baseline="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a:p>
            <a:pPr indent="-2495692">
              <a:spcBef>
                <a:spcPct val="20000"/>
              </a:spcBef>
              <a:defRPr/>
            </a:pPr>
            <a:endParaRPr lang="en-US" sz="2400">
              <a:latin typeface="Arial" panose="020B0604020202020204" pitchFamily="34" charset="0"/>
              <a:cs typeface="Arial" panose="020B0604020202020204" pitchFamily="34" charset="0"/>
            </a:endParaRPr>
          </a:p>
        </p:txBody>
      </p:sp>
      <p:sp>
        <p:nvSpPr>
          <p:cNvPr id="58" name="Text Placeholder 2">
            <a:extLst>
              <a:ext uri="{FF2B5EF4-FFF2-40B4-BE49-F238E27FC236}">
                <a16:creationId xmlns:a16="http://schemas.microsoft.com/office/drawing/2014/main" id="{B6410F0B-B93A-4C25-96AB-B5BB75CF07CF}"/>
              </a:ext>
            </a:extLst>
          </p:cNvPr>
          <p:cNvSpPr txBox="1">
            <a:spLocks/>
          </p:cNvSpPr>
          <p:nvPr/>
        </p:nvSpPr>
        <p:spPr>
          <a:xfrm>
            <a:off x="1325134" y="16765310"/>
            <a:ext cx="6216996" cy="1302274"/>
          </a:xfrm>
          <a:prstGeom prst="rect">
            <a:avLst/>
          </a:prstGeom>
        </p:spPr>
        <p:txBody>
          <a:bodyPr vert="horz" lIns="297829" tIns="148915" rIns="297829" bIns="148915" rtlCol="0">
            <a:normAutofit/>
          </a:bodyPr>
          <a:lstStyle/>
          <a:p>
            <a:pPr algn="just">
              <a:lnSpc>
                <a:spcPct val="120000"/>
              </a:lnSpc>
            </a:pPr>
            <a:r>
              <a:rPr lang="en-US" sz="4400" b="1" dirty="0">
                <a:solidFill>
                  <a:srgbClr val="44646C"/>
                </a:solidFill>
                <a:latin typeface="Arial" panose="020B0604020202020204" pitchFamily="34" charset="0"/>
                <a:cs typeface="Arial" panose="020B0604020202020204" pitchFamily="34" charset="0"/>
              </a:rPr>
              <a:t>METHODS</a:t>
            </a:r>
          </a:p>
        </p:txBody>
      </p:sp>
      <p:sp>
        <p:nvSpPr>
          <p:cNvPr id="59" name="Text Placeholder 2">
            <a:extLst>
              <a:ext uri="{FF2B5EF4-FFF2-40B4-BE49-F238E27FC236}">
                <a16:creationId xmlns:a16="http://schemas.microsoft.com/office/drawing/2014/main" id="{32FFCC0A-F687-41FB-9BBF-0374F31FFC59}"/>
              </a:ext>
            </a:extLst>
          </p:cNvPr>
          <p:cNvSpPr txBox="1">
            <a:spLocks/>
          </p:cNvSpPr>
          <p:nvPr/>
        </p:nvSpPr>
        <p:spPr>
          <a:xfrm>
            <a:off x="1163503" y="37993135"/>
            <a:ext cx="8712758" cy="985470"/>
          </a:xfrm>
          <a:prstGeom prst="rect">
            <a:avLst/>
          </a:prstGeom>
        </p:spPr>
        <p:txBody>
          <a:bodyPr vert="horz" lIns="387181" tIns="193591" rIns="387181" bIns="193591" rtlCol="0">
            <a:noAutofit/>
          </a:bodyPr>
          <a:lstStyle/>
          <a:p>
            <a:pPr algn="just" defTabSz="1935890">
              <a:spcBef>
                <a:spcPct val="20000"/>
              </a:spcBef>
              <a:defRPr/>
            </a:pPr>
            <a:r>
              <a:rPr lang="en-US" sz="4400" b="1" cap="all" dirty="0">
                <a:solidFill>
                  <a:srgbClr val="44646C"/>
                </a:solidFill>
                <a:latin typeface="Arial" panose="020B0604020202020204" pitchFamily="34" charset="0"/>
                <a:cs typeface="Arial" panose="020B0604020202020204" pitchFamily="34" charset="0"/>
              </a:rPr>
              <a:t>ACKNOWLEDGMENTS</a:t>
            </a:r>
          </a:p>
        </p:txBody>
      </p:sp>
      <p:sp>
        <p:nvSpPr>
          <p:cNvPr id="61" name="Text Placeholder 2">
            <a:extLst>
              <a:ext uri="{FF2B5EF4-FFF2-40B4-BE49-F238E27FC236}">
                <a16:creationId xmlns:a16="http://schemas.microsoft.com/office/drawing/2014/main" id="{7F105008-2CB5-4A69-9A50-84F4469759DC}"/>
              </a:ext>
            </a:extLst>
          </p:cNvPr>
          <p:cNvSpPr txBox="1">
            <a:spLocks/>
          </p:cNvSpPr>
          <p:nvPr/>
        </p:nvSpPr>
        <p:spPr>
          <a:xfrm>
            <a:off x="13578193" y="41124754"/>
            <a:ext cx="12694023" cy="1569612"/>
          </a:xfrm>
          <a:prstGeom prst="rect">
            <a:avLst/>
          </a:prstGeom>
        </p:spPr>
        <p:txBody>
          <a:bodyPr vert="horz" wrap="square" lIns="297829" tIns="148915" rIns="297829" bIns="148915" rtlCol="0" anchor="t">
            <a:spAutoFit/>
          </a:bodyPr>
          <a:lstStyle/>
          <a:p>
            <a:pPr algn="ctr">
              <a:lnSpc>
                <a:spcPct val="120000"/>
              </a:lnSpc>
            </a:pPr>
            <a:r>
              <a:rPr lang="en-US" sz="1400" dirty="0">
                <a:latin typeface="Arial" panose="020B0604020202020204" pitchFamily="34" charset="0"/>
                <a:cs typeface="Arial" panose="020B0604020202020204" pitchFamily="34" charset="0"/>
              </a:rPr>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UM1AI068632-15 (IMPAACT LOC), UM1AI068616-15 (IMPAACT SDMC) and UM1AI106716-09 (IMPAACT LC), and by NICHD contract number </a:t>
            </a:r>
            <a:r>
              <a:rPr lang="en-US" sz="1400" dirty="0">
                <a:highlight>
                  <a:srgbClr val="FFFF00"/>
                </a:highlight>
                <a:latin typeface="Arial" panose="020B0604020202020204" pitchFamily="34" charset="0"/>
                <a:cs typeface="Arial" panose="020B0604020202020204" pitchFamily="34" charset="0"/>
              </a:rPr>
              <a:t>HHSN275201800001I</a:t>
            </a:r>
            <a:r>
              <a:rPr lang="en-US" sz="1400" dirty="0">
                <a:latin typeface="Arial" panose="020B0604020202020204" pitchFamily="34" charset="0"/>
                <a:cs typeface="Arial" panose="020B0604020202020204" pitchFamily="34" charset="0"/>
              </a:rPr>
              <a:t>. The content is solely the responsibility of the authors and does not necessarily represent the official views of the NIH</a:t>
            </a:r>
          </a:p>
        </p:txBody>
      </p:sp>
      <p:sp>
        <p:nvSpPr>
          <p:cNvPr id="62" name="TextBox 61">
            <a:extLst>
              <a:ext uri="{FF2B5EF4-FFF2-40B4-BE49-F238E27FC236}">
                <a16:creationId xmlns:a16="http://schemas.microsoft.com/office/drawing/2014/main" id="{2CAEF754-3F76-491A-A2FA-57DA859B79F8}"/>
              </a:ext>
            </a:extLst>
          </p:cNvPr>
          <p:cNvSpPr txBox="1"/>
          <p:nvPr/>
        </p:nvSpPr>
        <p:spPr>
          <a:xfrm>
            <a:off x="2317982" y="11001634"/>
            <a:ext cx="29588909" cy="4154984"/>
          </a:xfrm>
          <a:prstGeom prst="rect">
            <a:avLst/>
          </a:prstGeom>
          <a:noFill/>
        </p:spPr>
        <p:txBody>
          <a:bodyPr wrap="square" lIns="91440" tIns="45720" rIns="91440" bIns="45720" rtlCol="0" anchor="t">
            <a:spAutoFit/>
          </a:bodyPr>
          <a:lstStyle/>
          <a:p>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8800" dirty="0">
              <a:solidFill>
                <a:schemeClr val="bg1"/>
              </a:solidFill>
            </a:endParaRPr>
          </a:p>
        </p:txBody>
      </p:sp>
      <p:sp>
        <p:nvSpPr>
          <p:cNvPr id="64" name="Text Placeholder 2">
            <a:extLst>
              <a:ext uri="{FF2B5EF4-FFF2-40B4-BE49-F238E27FC236}">
                <a16:creationId xmlns:a16="http://schemas.microsoft.com/office/drawing/2014/main" id="{4FD4851F-5C7D-41D3-85E5-BCC1391C7143}"/>
              </a:ext>
            </a:extLst>
          </p:cNvPr>
          <p:cNvSpPr txBox="1">
            <a:spLocks/>
          </p:cNvSpPr>
          <p:nvPr/>
        </p:nvSpPr>
        <p:spPr>
          <a:xfrm>
            <a:off x="1325134" y="23508277"/>
            <a:ext cx="6216996" cy="1302274"/>
          </a:xfrm>
          <a:prstGeom prst="rect">
            <a:avLst/>
          </a:prstGeom>
        </p:spPr>
        <p:txBody>
          <a:bodyPr vert="horz" lIns="297829" tIns="148915" rIns="297829" bIns="148915" rtlCol="0">
            <a:normAutofit/>
          </a:bodyPr>
          <a:lstStyle/>
          <a:p>
            <a:pPr>
              <a:lnSpc>
                <a:spcPct val="120000"/>
              </a:lnSpc>
            </a:pPr>
            <a:r>
              <a:rPr lang="en-US" sz="4400" b="1" dirty="0">
                <a:solidFill>
                  <a:srgbClr val="44646C"/>
                </a:solidFill>
                <a:latin typeface="Arial" panose="020B0604020202020204" pitchFamily="34" charset="0"/>
                <a:cs typeface="Arial" panose="020B0604020202020204" pitchFamily="34" charset="0"/>
              </a:rPr>
              <a:t>RESULTS</a:t>
            </a:r>
          </a:p>
        </p:txBody>
      </p:sp>
      <p:sp>
        <p:nvSpPr>
          <p:cNvPr id="65" name="Text Placeholder 2">
            <a:extLst>
              <a:ext uri="{FF2B5EF4-FFF2-40B4-BE49-F238E27FC236}">
                <a16:creationId xmlns:a16="http://schemas.microsoft.com/office/drawing/2014/main" id="{C7AE4D68-B482-4E4B-8599-31C8118244C9}"/>
              </a:ext>
            </a:extLst>
          </p:cNvPr>
          <p:cNvSpPr txBox="1">
            <a:spLocks/>
          </p:cNvSpPr>
          <p:nvPr/>
        </p:nvSpPr>
        <p:spPr>
          <a:xfrm>
            <a:off x="1325135" y="32918443"/>
            <a:ext cx="8976591" cy="712720"/>
          </a:xfrm>
          <a:prstGeom prst="rect">
            <a:avLst/>
          </a:prstGeom>
        </p:spPr>
        <p:txBody>
          <a:bodyPr vert="horz" lIns="297829" tIns="148915" rIns="297829" bIns="148915" rtlCol="0">
            <a:noAutofit/>
          </a:bodyPr>
          <a:lstStyle/>
          <a:p>
            <a:pPr algn="just">
              <a:lnSpc>
                <a:spcPct val="120000"/>
              </a:lnSpc>
            </a:pPr>
            <a:r>
              <a:rPr lang="en-US" sz="4400" b="1" dirty="0">
                <a:solidFill>
                  <a:srgbClr val="44646C"/>
                </a:solidFill>
                <a:latin typeface="Arial" panose="020B0604020202020204" pitchFamily="34" charset="0"/>
                <a:cs typeface="Arial" panose="020B0604020202020204" pitchFamily="34" charset="0"/>
              </a:rPr>
              <a:t>CONCLUSIONS</a:t>
            </a:r>
          </a:p>
        </p:txBody>
      </p:sp>
      <p:sp>
        <p:nvSpPr>
          <p:cNvPr id="66" name="Title 1">
            <a:extLst>
              <a:ext uri="{FF2B5EF4-FFF2-40B4-BE49-F238E27FC236}">
                <a16:creationId xmlns:a16="http://schemas.microsoft.com/office/drawing/2014/main" id="{A6914751-0F76-44B2-9678-5EB0B9CF88E8}"/>
              </a:ext>
            </a:extLst>
          </p:cNvPr>
          <p:cNvSpPr txBox="1">
            <a:spLocks/>
          </p:cNvSpPr>
          <p:nvPr/>
        </p:nvSpPr>
        <p:spPr>
          <a:xfrm>
            <a:off x="7957274" y="887636"/>
            <a:ext cx="22570966" cy="2375755"/>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8000" b="1" dirty="0">
                <a:solidFill>
                  <a:srgbClr val="44646C"/>
                </a:solidFill>
                <a:latin typeface="Arial" panose="020B0604020202020204" pitchFamily="34" charset="0"/>
                <a:cs typeface="Arial" panose="020B0604020202020204" pitchFamily="34" charset="0"/>
              </a:rPr>
              <a:t>Title Goes Here Title Goes Here Title Goes Here Title Goes Here Title Goes Here</a:t>
            </a:r>
            <a:endParaRPr lang="en-US" sz="8000" b="1" dirty="0">
              <a:solidFill>
                <a:srgbClr val="1F354B"/>
              </a:solidFill>
              <a:latin typeface="Arial" panose="020B0604020202020204" pitchFamily="34" charset="0"/>
              <a:cs typeface="Arial" panose="020B0604020202020204" pitchFamily="34" charset="0"/>
            </a:endParaRPr>
          </a:p>
        </p:txBody>
      </p:sp>
      <p:sp>
        <p:nvSpPr>
          <p:cNvPr id="73" name="Title Placeholder 1">
            <a:extLst>
              <a:ext uri="{FF2B5EF4-FFF2-40B4-BE49-F238E27FC236}">
                <a16:creationId xmlns:a16="http://schemas.microsoft.com/office/drawing/2014/main" id="{5BEA979B-A809-4557-9E57-3857886347FA}"/>
              </a:ext>
            </a:extLst>
          </p:cNvPr>
          <p:cNvSpPr txBox="1">
            <a:spLocks/>
          </p:cNvSpPr>
          <p:nvPr/>
        </p:nvSpPr>
        <p:spPr>
          <a:xfrm>
            <a:off x="7838688" y="3368189"/>
            <a:ext cx="22570967" cy="2296987"/>
          </a:xfrm>
          <a:prstGeom prst="rect">
            <a:avLst/>
          </a:prstGeom>
        </p:spPr>
        <p:txBody>
          <a:bodyPr vert="horz" lIns="297829" tIns="148915" rIns="297829" bIns="148915" rtlCol="0" anchor="t">
            <a:noAutofit/>
          </a:bodyPr>
          <a:lstStyle/>
          <a:p>
            <a:pPr>
              <a:lnSpc>
                <a:spcPct val="120000"/>
              </a:lnSpc>
            </a:pPr>
            <a:r>
              <a:rPr lang="en-US" sz="3200" b="1" dirty="0">
                <a:solidFill>
                  <a:srgbClr val="44646C"/>
                </a:solidFill>
                <a:latin typeface="Arial" panose="020B0604020202020204" pitchFamily="34" charset="0"/>
                <a:cs typeface="Arial" panose="020B0604020202020204" pitchFamily="34" charset="0"/>
              </a:rPr>
              <a:t>Author 1 First Name Middle Initial Last Name</a:t>
            </a:r>
            <a:r>
              <a:rPr lang="en-US" sz="3200" baseline="30000" dirty="0">
                <a:solidFill>
                  <a:srgbClr val="44646C"/>
                </a:solidFill>
                <a:latin typeface="Arial" panose="020B0604020202020204" pitchFamily="34" charset="0"/>
                <a:cs typeface="Arial" panose="020B0604020202020204" pitchFamily="34" charset="0"/>
              </a:rPr>
              <a:t>1</a:t>
            </a:r>
            <a:r>
              <a:rPr lang="en-US" sz="3200" dirty="0">
                <a:solidFill>
                  <a:srgbClr val="44646C"/>
                </a:solidFill>
                <a:latin typeface="Arial" panose="020B0604020202020204" pitchFamily="34" charset="0"/>
                <a:cs typeface="Arial" panose="020B0604020202020204" pitchFamily="34" charset="0"/>
              </a:rPr>
              <a:t>, Author 2 First Name Middle Initial Last Name</a:t>
            </a:r>
            <a:r>
              <a:rPr lang="en-US" sz="3200" baseline="30000" dirty="0">
                <a:solidFill>
                  <a:srgbClr val="44646C"/>
                </a:solidFill>
                <a:latin typeface="Arial" panose="020B0604020202020204" pitchFamily="34" charset="0"/>
                <a:cs typeface="Arial" panose="020B0604020202020204" pitchFamily="34" charset="0"/>
              </a:rPr>
              <a:t> 2</a:t>
            </a:r>
            <a:r>
              <a:rPr lang="en-US" sz="3200" dirty="0">
                <a:solidFill>
                  <a:srgbClr val="44646C"/>
                </a:solidFill>
                <a:latin typeface="Arial" panose="020B0604020202020204" pitchFamily="34" charset="0"/>
                <a:cs typeface="Arial" panose="020B0604020202020204" pitchFamily="34" charset="0"/>
              </a:rPr>
              <a:t>, Author 3 First Name Middle Initial Last Name</a:t>
            </a:r>
            <a:r>
              <a:rPr lang="en-US" sz="3200" baseline="30000" dirty="0">
                <a:solidFill>
                  <a:srgbClr val="44646C"/>
                </a:solidFill>
                <a:latin typeface="Arial" panose="020B0604020202020204" pitchFamily="34" charset="0"/>
                <a:cs typeface="Arial" panose="020B0604020202020204" pitchFamily="34" charset="0"/>
              </a:rPr>
              <a:t> 3</a:t>
            </a:r>
            <a:r>
              <a:rPr lang="en-US" sz="3200" dirty="0">
                <a:solidFill>
                  <a:srgbClr val="44646C"/>
                </a:solidFill>
                <a:latin typeface="Arial" panose="020B0604020202020204" pitchFamily="34" charset="0"/>
                <a:cs typeface="Arial" panose="020B0604020202020204" pitchFamily="34" charset="0"/>
              </a:rPr>
              <a:t> for the Research Group Name </a:t>
            </a:r>
          </a:p>
          <a:p>
            <a:pPr>
              <a:lnSpc>
                <a:spcPct val="120000"/>
              </a:lnSpc>
            </a:pPr>
            <a:endParaRPr lang="en-US" sz="2800" baseline="30000" dirty="0">
              <a:solidFill>
                <a:srgbClr val="44646C"/>
              </a:solidFill>
              <a:latin typeface="Arial" panose="020B0604020202020204" pitchFamily="34" charset="0"/>
              <a:cs typeface="Arial" panose="020B0604020202020204" pitchFamily="34" charset="0"/>
            </a:endParaRPr>
          </a:p>
          <a:p>
            <a:pPr>
              <a:lnSpc>
                <a:spcPct val="120000"/>
              </a:lnSpc>
            </a:pPr>
            <a:r>
              <a:rPr lang="en-US" sz="2800" baseline="30000" dirty="0">
                <a:solidFill>
                  <a:srgbClr val="44646C"/>
                </a:solidFill>
                <a:latin typeface="Arial" panose="020B0604020202020204" pitchFamily="34" charset="0"/>
                <a:cs typeface="Arial" panose="020B0604020202020204" pitchFamily="34" charset="0"/>
              </a:rPr>
              <a:t>1</a:t>
            </a:r>
            <a:r>
              <a:rPr lang="en-US" sz="2800" dirty="0">
                <a:solidFill>
                  <a:srgbClr val="44646C"/>
                </a:solidFill>
                <a:latin typeface="Arial" panose="020B0604020202020204" pitchFamily="34" charset="0"/>
                <a:cs typeface="Arial" panose="020B0604020202020204" pitchFamily="34" charset="0"/>
              </a:rPr>
              <a:t>Institution 1 Name, City, State (if US), Country, </a:t>
            </a:r>
            <a:r>
              <a:rPr lang="en-US" sz="2800" baseline="30000" dirty="0">
                <a:solidFill>
                  <a:srgbClr val="44646C"/>
                </a:solidFill>
                <a:latin typeface="Arial" panose="020B0604020202020204" pitchFamily="34" charset="0"/>
                <a:cs typeface="Arial" panose="020B0604020202020204" pitchFamily="34" charset="0"/>
              </a:rPr>
              <a:t>2</a:t>
            </a:r>
            <a:r>
              <a:rPr lang="en-US" sz="2800" dirty="0">
                <a:solidFill>
                  <a:srgbClr val="44646C"/>
                </a:solidFill>
                <a:latin typeface="Arial" panose="020B0604020202020204" pitchFamily="34" charset="0"/>
                <a:cs typeface="Arial" panose="020B0604020202020204" pitchFamily="34" charset="0"/>
              </a:rPr>
              <a:t>Insittution 2 Name, City, Country, </a:t>
            </a:r>
            <a:r>
              <a:rPr lang="en-US" sz="2800" baseline="30000" dirty="0">
                <a:solidFill>
                  <a:srgbClr val="44646C"/>
                </a:solidFill>
                <a:latin typeface="Arial" panose="020B0604020202020204" pitchFamily="34" charset="0"/>
                <a:cs typeface="Arial" panose="020B0604020202020204" pitchFamily="34" charset="0"/>
              </a:rPr>
              <a:t>3</a:t>
            </a:r>
            <a:r>
              <a:rPr lang="en-US" sz="2800" dirty="0">
                <a:solidFill>
                  <a:srgbClr val="44646C"/>
                </a:solidFill>
                <a:latin typeface="Arial" panose="020B0604020202020204" pitchFamily="34" charset="0"/>
                <a:cs typeface="Arial" panose="020B0604020202020204" pitchFamily="34" charset="0"/>
              </a:rPr>
              <a:t>Institution 3 Name, City, Country</a:t>
            </a:r>
          </a:p>
        </p:txBody>
      </p:sp>
      <p:sp>
        <p:nvSpPr>
          <p:cNvPr id="75" name="Text Placeholder 2">
            <a:extLst>
              <a:ext uri="{FF2B5EF4-FFF2-40B4-BE49-F238E27FC236}">
                <a16:creationId xmlns:a16="http://schemas.microsoft.com/office/drawing/2014/main" id="{38673C40-6024-4120-B846-A53872536EF8}"/>
              </a:ext>
            </a:extLst>
          </p:cNvPr>
          <p:cNvSpPr txBox="1">
            <a:spLocks/>
          </p:cNvSpPr>
          <p:nvPr/>
        </p:nvSpPr>
        <p:spPr>
          <a:xfrm>
            <a:off x="1325134" y="5256534"/>
            <a:ext cx="8976591" cy="712720"/>
          </a:xfrm>
          <a:prstGeom prst="rect">
            <a:avLst/>
          </a:prstGeom>
        </p:spPr>
        <p:txBody>
          <a:bodyPr vert="horz" lIns="297829" tIns="148915" rIns="297829" bIns="148915" rtlCol="0" anchor="t">
            <a:noAutofit/>
          </a:bodyPr>
          <a:lstStyle/>
          <a:p>
            <a:pPr algn="just">
              <a:lnSpc>
                <a:spcPct val="120000"/>
              </a:lnSpc>
            </a:pPr>
            <a:r>
              <a:rPr lang="en-US" sz="4400" b="1" dirty="0">
                <a:latin typeface="Arial"/>
                <a:cs typeface="Arial"/>
              </a:rPr>
              <a:t>BACKGROUND</a:t>
            </a:r>
          </a:p>
        </p:txBody>
      </p:sp>
      <p:sp>
        <p:nvSpPr>
          <p:cNvPr id="76" name="Text Placeholder 2">
            <a:extLst>
              <a:ext uri="{FF2B5EF4-FFF2-40B4-BE49-F238E27FC236}">
                <a16:creationId xmlns:a16="http://schemas.microsoft.com/office/drawing/2014/main" id="{3341B538-5B5C-45AE-826B-0AFCAAD62C98}"/>
              </a:ext>
            </a:extLst>
          </p:cNvPr>
          <p:cNvSpPr txBox="1">
            <a:spLocks/>
          </p:cNvSpPr>
          <p:nvPr/>
        </p:nvSpPr>
        <p:spPr>
          <a:xfrm>
            <a:off x="1325135" y="6385495"/>
            <a:ext cx="29511810" cy="2838549"/>
          </a:xfrm>
          <a:prstGeom prst="rect">
            <a:avLst/>
          </a:prstGeom>
        </p:spPr>
        <p:txBody>
          <a:bodyPr vert="horz" wrap="square" lIns="297829" tIns="148915" rIns="297829" bIns="148915" rtlCol="0" anchor="t">
            <a:spAutoFit/>
          </a:bodyPr>
          <a:lstStyle/>
          <a:p>
            <a:pPr>
              <a:lnSpc>
                <a:spcPct val="120000"/>
              </a:lnSpc>
            </a:pPr>
            <a:r>
              <a:rPr lang="en-US" sz="2800"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800" dirty="0">
              <a:latin typeface="Arial" panose="020B0604020202020204" pitchFamily="34" charset="0"/>
              <a:cs typeface="Arial" panose="020B0604020202020204" pitchFamily="34" charset="0"/>
            </a:endParaRPr>
          </a:p>
          <a:p>
            <a:pPr>
              <a:lnSpc>
                <a:spcPct val="120000"/>
              </a:lnSpc>
            </a:pPr>
            <a:r>
              <a:rPr lang="en-US" sz="2800" dirty="0">
                <a:latin typeface="Arial" panose="020B0604020202020204" pitchFamily="34" charset="0"/>
                <a:cs typeface="Arial" panose="020B0604020202020204" pitchFamily="34" charset="0"/>
              </a:rPr>
              <a:t>Update this text with the background of your research. Lorem ipsum dolor sit </a:t>
            </a:r>
            <a:r>
              <a:rPr lang="en-US" sz="2800" dirty="0" err="1">
                <a:latin typeface="Arial" panose="020B0604020202020204" pitchFamily="34" charset="0"/>
                <a:cs typeface="Arial" panose="020B0604020202020204" pitchFamily="34" charset="0"/>
              </a:rPr>
              <a:t>amet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oratio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pericula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partiendo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mei</a:t>
            </a:r>
            <a:r>
              <a:rPr lang="en-US" sz="2800" dirty="0">
                <a:latin typeface="Arial" panose="020B0604020202020204" pitchFamily="34" charset="0"/>
                <a:cs typeface="Arial" panose="020B0604020202020204" pitchFamily="34" charset="0"/>
              </a:rPr>
              <a:t> cu,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possim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mentitum</a:t>
            </a:r>
            <a:r>
              <a:rPr lang="en-US" sz="2800" dirty="0">
                <a:latin typeface="Arial" panose="020B0604020202020204" pitchFamily="34" charset="0"/>
                <a:cs typeface="Arial" panose="020B0604020202020204" pitchFamily="34" charset="0"/>
              </a:rPr>
              <a:t> mandamus an.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id </a:t>
            </a:r>
            <a:r>
              <a:rPr lang="en-US" sz="2800" dirty="0" err="1">
                <a:latin typeface="Arial" panose="020B0604020202020204" pitchFamily="34" charset="0"/>
                <a:cs typeface="Arial" panose="020B0604020202020204" pitchFamily="34" charset="0"/>
              </a:rPr>
              <a:t>enim</a:t>
            </a:r>
            <a:r>
              <a:rPr lang="en-US" sz="2800" dirty="0">
                <a:latin typeface="Arial" panose="020B0604020202020204" pitchFamily="34" charset="0"/>
                <a:cs typeface="Arial" panose="020B0604020202020204" pitchFamily="34" charset="0"/>
              </a:rPr>
              <a:t> minim </a:t>
            </a:r>
            <a:r>
              <a:rPr lang="en-US" sz="2800" dirty="0" err="1">
                <a:latin typeface="Arial" panose="020B0604020202020204" pitchFamily="34" charset="0"/>
                <a:cs typeface="Arial" panose="020B0604020202020204" pitchFamily="34" charset="0"/>
              </a:rPr>
              <a:t>copiosae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unum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illud</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ut</a:t>
            </a:r>
            <a:r>
              <a:rPr lang="en-US" sz="2800" dirty="0">
                <a:latin typeface="Arial" panose="020B0604020202020204" pitchFamily="34" charset="0"/>
                <a:cs typeface="Arial" panose="020B0604020202020204" pitchFamily="34" charset="0"/>
              </a:rPr>
              <a:t> qui, ad cum </a:t>
            </a:r>
            <a:r>
              <a:rPr lang="en-US" sz="2800" dirty="0" err="1">
                <a:latin typeface="Arial" panose="020B0604020202020204" pitchFamily="34" charset="0"/>
                <a:cs typeface="Arial" panose="020B0604020202020204" pitchFamily="34" charset="0"/>
              </a:rPr>
              <a:t>laboramus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adipiscing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Nec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possim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deseruisse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intellegam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pertinax</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moderatius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vituperatoribus</a:t>
            </a:r>
            <a:r>
              <a:rPr lang="en-US" sz="2800" dirty="0">
                <a:latin typeface="Arial" panose="020B0604020202020204" pitchFamily="34" charset="0"/>
                <a:cs typeface="Arial" panose="020B0604020202020204" pitchFamily="34" charset="0"/>
              </a:rPr>
              <a:t> at </a:t>
            </a:r>
            <a:r>
              <a:rPr lang="en-US" sz="2800" dirty="0" err="1">
                <a:latin typeface="Arial" panose="020B0604020202020204" pitchFamily="34" charset="0"/>
                <a:cs typeface="Arial" panose="020B0604020202020204" pitchFamily="34" charset="0"/>
              </a:rPr>
              <a:t>nec</a:t>
            </a:r>
            <a:r>
              <a:rPr lang="en-US" sz="2800" dirty="0">
                <a:latin typeface="Arial" panose="020B0604020202020204" pitchFamily="34" charset="0"/>
                <a:cs typeface="Arial" panose="020B0604020202020204" pitchFamily="34" charset="0"/>
              </a:rPr>
              <a:t>. Vis </a:t>
            </a:r>
            <a:r>
              <a:rPr lang="en-US" sz="2800" dirty="0" err="1">
                <a:latin typeface="Arial" panose="020B0604020202020204" pitchFamily="34" charset="0"/>
                <a:cs typeface="Arial" panose="020B0604020202020204" pitchFamily="34" charset="0"/>
              </a:rPr>
              <a:t>purto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fuisset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incorrupte</a:t>
            </a:r>
            <a:r>
              <a:rPr lang="en-US" sz="2800" dirty="0">
                <a:latin typeface="Arial" panose="020B0604020202020204" pitchFamily="34" charset="0"/>
                <a:cs typeface="Arial" panose="020B0604020202020204" pitchFamily="34" charset="0"/>
              </a:rPr>
              <a:t> ne, </a:t>
            </a:r>
            <a:r>
              <a:rPr lang="en-US" sz="2800" dirty="0" err="1">
                <a:latin typeface="Arial" panose="020B0604020202020204" pitchFamily="34" charset="0"/>
                <a:cs typeface="Arial" panose="020B0604020202020204" pitchFamily="34" charset="0"/>
              </a:rPr>
              <a:t>ea</a:t>
            </a:r>
            <a:r>
              <a:rPr lang="en-US" sz="2800" dirty="0">
                <a:latin typeface="Arial" panose="020B0604020202020204" pitchFamily="34" charset="0"/>
                <a:cs typeface="Arial" panose="020B0604020202020204" pitchFamily="34" charset="0"/>
              </a:rPr>
              <a:t> duo </a:t>
            </a:r>
            <a:r>
              <a:rPr lang="en-US" sz="2800" dirty="0" err="1">
                <a:latin typeface="Arial" panose="020B0604020202020204" pitchFamily="34" charset="0"/>
                <a:cs typeface="Arial" panose="020B0604020202020204" pitchFamily="34" charset="0"/>
              </a:rPr>
              <a:t>probo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mollis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dolorem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usu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nibh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prodesset</a:t>
            </a:r>
            <a:r>
              <a:rPr lang="en-US" sz="2800" dirty="0">
                <a:latin typeface="Arial" panose="020B0604020202020204" pitchFamily="34" charset="0"/>
                <a:cs typeface="Arial" panose="020B0604020202020204" pitchFamily="34" charset="0"/>
              </a:rPr>
              <a:t> et. Id </a:t>
            </a:r>
            <a:r>
              <a:rPr lang="en-US" sz="2800" dirty="0" err="1">
                <a:latin typeface="Arial" panose="020B0604020202020204" pitchFamily="34" charset="0"/>
                <a:cs typeface="Arial" panose="020B0604020202020204" pitchFamily="34" charset="0"/>
              </a:rPr>
              <a:t>mel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blandit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vivendum</a:t>
            </a:r>
            <a:r>
              <a:rPr lang="en-US" sz="2800" dirty="0">
                <a:latin typeface="Arial" panose="020B0604020202020204" pitchFamily="34" charset="0"/>
                <a:cs typeface="Arial" panose="020B0604020202020204" pitchFamily="34" charset="0"/>
              </a:rPr>
              <a:t>.</a:t>
            </a:r>
          </a:p>
        </p:txBody>
      </p:sp>
      <p:sp>
        <p:nvSpPr>
          <p:cNvPr id="95" name="TextBox 94">
            <a:extLst>
              <a:ext uri="{FF2B5EF4-FFF2-40B4-BE49-F238E27FC236}">
                <a16:creationId xmlns:a16="http://schemas.microsoft.com/office/drawing/2014/main" id="{D5CD3045-F455-414F-886E-65D953ADB3CC}"/>
              </a:ext>
            </a:extLst>
          </p:cNvPr>
          <p:cNvSpPr txBox="1"/>
          <p:nvPr/>
        </p:nvSpPr>
        <p:spPr>
          <a:xfrm>
            <a:off x="26052087" y="41247840"/>
            <a:ext cx="4938136" cy="1323439"/>
          </a:xfrm>
          <a:prstGeom prst="rect">
            <a:avLst/>
          </a:prstGeom>
          <a:noFill/>
        </p:spPr>
        <p:txBody>
          <a:bodyPr wrap="square" lIns="91440" tIns="45720" rIns="91440" bIns="45720" rtlCol="0" anchor="t">
            <a:spAutoFit/>
          </a:bodyPr>
          <a:lstStyle/>
          <a:p>
            <a:pPr algn="r"/>
            <a:r>
              <a:rPr lang="en-US" sz="2000" dirty="0">
                <a:latin typeface="Arial" panose="020B0604020202020204" pitchFamily="34" charset="0"/>
                <a:cs typeface="Arial" panose="020B0604020202020204" pitchFamily="34" charset="0"/>
              </a:rPr>
              <a:t>Presented at 4</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HIV Research for Prevention Conference (R4P)</a:t>
            </a:r>
          </a:p>
          <a:p>
            <a:pPr algn="r"/>
            <a:r>
              <a:rPr lang="en-US" sz="2000" dirty="0">
                <a:latin typeface="Arial" panose="020B0604020202020204" pitchFamily="34" charset="0"/>
                <a:cs typeface="Arial" panose="020B0604020202020204" pitchFamily="34" charset="0"/>
              </a:rPr>
              <a:t>27-28 January and 3-4 February 2020</a:t>
            </a:r>
          </a:p>
          <a:p>
            <a:pPr algn="r"/>
            <a:r>
              <a:rPr lang="en-US" sz="2000" dirty="0">
                <a:latin typeface="Arial" panose="020B0604020202020204" pitchFamily="34" charset="0"/>
                <a:cs typeface="Arial" panose="020B0604020202020204" pitchFamily="34" charset="0"/>
              </a:rPr>
              <a:t>Poster Number:</a:t>
            </a:r>
            <a:r>
              <a:rPr lang="en-US" sz="2000" dirty="0">
                <a:solidFill>
                  <a:srgbClr val="FF0000"/>
                </a:solidFill>
                <a:latin typeface="Arial" panose="020B0604020202020204" pitchFamily="34" charset="0"/>
                <a:cs typeface="Arial" panose="020B0604020202020204" pitchFamily="34" charset="0"/>
              </a:rPr>
              <a:t> ###</a:t>
            </a:r>
          </a:p>
        </p:txBody>
      </p:sp>
      <p:sp>
        <p:nvSpPr>
          <p:cNvPr id="96" name="Rectangle 95">
            <a:extLst>
              <a:ext uri="{FF2B5EF4-FFF2-40B4-BE49-F238E27FC236}">
                <a16:creationId xmlns:a16="http://schemas.microsoft.com/office/drawing/2014/main" id="{94CF85AA-5C89-47A1-9590-52B9D04F4242}"/>
              </a:ext>
            </a:extLst>
          </p:cNvPr>
          <p:cNvSpPr/>
          <p:nvPr/>
        </p:nvSpPr>
        <p:spPr>
          <a:xfrm>
            <a:off x="1533668" y="17941220"/>
            <a:ext cx="14011131" cy="5262979"/>
          </a:xfrm>
          <a:prstGeom prst="rect">
            <a:avLst/>
          </a:prstGeom>
        </p:spPr>
        <p:txBody>
          <a:bodyPr wrap="square" lIns="91440" tIns="45720" rIns="91440" bIns="45720" anchor="t">
            <a:spAutoFit/>
          </a:bodyPr>
          <a:lstStyle/>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Detail the experimental methods and processes employed in the study. What did you do?</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Collected [what] from [population]</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How you tested it.</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Illustrate your methods if you can!</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methods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endParaRPr lang="en-US" sz="2400" dirty="0">
              <a:solidFill>
                <a:srgbClr val="000000"/>
              </a:solidFill>
              <a:latin typeface="Arial" panose="020B0604020202020204" pitchFamily="34" charset="0"/>
              <a:cs typeface="Arial" panose="020B0604020202020204" pitchFamily="34" charset="0"/>
            </a:endParaRPr>
          </a:p>
          <a:p>
            <a:endParaRPr lang="en-US" sz="2400" dirty="0">
              <a:solidFill>
                <a:srgbClr val="000000"/>
              </a:solidFill>
              <a:latin typeface="Arial" panose="020B0604020202020204" pitchFamily="34" charset="0"/>
              <a:cs typeface="Arial" panose="020B0604020202020204" pitchFamily="34" charset="0"/>
            </a:endParaRPr>
          </a:p>
          <a:p>
            <a:pPr marL="342900" indent="-342900">
              <a:buFont typeface="Arial"/>
              <a:buChar char="•"/>
            </a:pPr>
            <a:endParaRPr lang="en-US" sz="2400" dirty="0">
              <a:solidFill>
                <a:srgbClr val="000000"/>
              </a:solidFill>
              <a:latin typeface="Arial" panose="020B0604020202020204" pitchFamily="34" charset="0"/>
              <a:cs typeface="Arial" panose="020B0604020202020204" pitchFamily="34" charset="0"/>
            </a:endParaRPr>
          </a:p>
        </p:txBody>
      </p:sp>
      <p:sp>
        <p:nvSpPr>
          <p:cNvPr id="98" name="TextBox 97">
            <a:extLst>
              <a:ext uri="{FF2B5EF4-FFF2-40B4-BE49-F238E27FC236}">
                <a16:creationId xmlns:a16="http://schemas.microsoft.com/office/drawing/2014/main" id="{CCAC1B2D-7DCA-4AFC-816F-E89CC972FF25}"/>
              </a:ext>
            </a:extLst>
          </p:cNvPr>
          <p:cNvSpPr txBox="1"/>
          <p:nvPr/>
        </p:nvSpPr>
        <p:spPr>
          <a:xfrm>
            <a:off x="1533668" y="24794425"/>
            <a:ext cx="28933949" cy="937949"/>
          </a:xfrm>
          <a:prstGeom prst="rect">
            <a:avLst/>
          </a:prstGeom>
          <a:noFill/>
        </p:spPr>
        <p:txBody>
          <a:bodyPr wrap="square" rtlCol="0">
            <a:spAutoFit/>
          </a:bodyPr>
          <a:lstStyle/>
          <a:p>
            <a:pPr>
              <a:lnSpc>
                <a:spcPct val="120000"/>
              </a:lnSpc>
            </a:pPr>
            <a:r>
              <a:rPr lang="en-US" sz="24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t>
            </a:r>
          </a:p>
        </p:txBody>
      </p:sp>
      <p:sp>
        <p:nvSpPr>
          <p:cNvPr id="99" name="TextBox 98">
            <a:extLst>
              <a:ext uri="{FF2B5EF4-FFF2-40B4-BE49-F238E27FC236}">
                <a16:creationId xmlns:a16="http://schemas.microsoft.com/office/drawing/2014/main" id="{77401D85-CBAF-4D4B-8843-442E1C7DA44B}"/>
              </a:ext>
            </a:extLst>
          </p:cNvPr>
          <p:cNvSpPr txBox="1"/>
          <p:nvPr/>
        </p:nvSpPr>
        <p:spPr>
          <a:xfrm>
            <a:off x="1615018" y="33840758"/>
            <a:ext cx="29398672" cy="3697422"/>
          </a:xfrm>
          <a:prstGeom prst="rect">
            <a:avLst/>
          </a:prstGeom>
          <a:noFill/>
        </p:spPr>
        <p:txBody>
          <a:bodyPr wrap="square" rtlCol="0">
            <a:spAutoFit/>
          </a:bodyPr>
          <a:lstStyle/>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Describe logically sound conclusions and reliable inferences drawn from the study results. </a:t>
            </a:r>
          </a:p>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Why are the study’s findings important?</a:t>
            </a:r>
          </a:p>
          <a:p>
            <a:pPr>
              <a:lnSpc>
                <a:spcPct val="120000"/>
              </a:lnSpc>
            </a:pPr>
            <a:endParaRPr lang="en-US" sz="2943"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conclusions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Vis </a:t>
            </a:r>
            <a:r>
              <a:rPr lang="en-US" sz="2400" dirty="0" err="1">
                <a:latin typeface="Arial" panose="020B0604020202020204" pitchFamily="34" charset="0"/>
                <a:cs typeface="Arial" panose="020B0604020202020204" pitchFamily="34" charset="0"/>
              </a:rPr>
              <a:t>purto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fuisset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incorrupte</a:t>
            </a:r>
            <a:r>
              <a:rPr lang="en-US" sz="2400" dirty="0">
                <a:latin typeface="Arial" panose="020B0604020202020204" pitchFamily="34" charset="0"/>
                <a:cs typeface="Arial" panose="020B0604020202020204" pitchFamily="34" charset="0"/>
              </a:rPr>
              <a:t> ne, </a:t>
            </a:r>
            <a:r>
              <a:rPr lang="en-US" sz="2400" dirty="0" err="1">
                <a:latin typeface="Arial" panose="020B0604020202020204" pitchFamily="34" charset="0"/>
                <a:cs typeface="Arial" panose="020B0604020202020204" pitchFamily="34" charset="0"/>
              </a:rPr>
              <a:t>ea</a:t>
            </a:r>
            <a:r>
              <a:rPr lang="en-US" sz="2400" dirty="0">
                <a:latin typeface="Arial" panose="020B0604020202020204" pitchFamily="34" charset="0"/>
                <a:cs typeface="Arial" panose="020B0604020202020204" pitchFamily="34" charset="0"/>
              </a:rPr>
              <a:t> duo </a:t>
            </a:r>
            <a:r>
              <a:rPr lang="en-US" sz="2400" dirty="0" err="1">
                <a:latin typeface="Arial" panose="020B0604020202020204" pitchFamily="34" charset="0"/>
                <a:cs typeface="Arial" panose="020B0604020202020204" pitchFamily="34" charset="0"/>
              </a:rPr>
              <a:t>probo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dolorem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prodesset</a:t>
            </a:r>
            <a:r>
              <a:rPr lang="en-US" sz="2400" dirty="0">
                <a:latin typeface="Arial" panose="020B0604020202020204" pitchFamily="34" charset="0"/>
                <a:cs typeface="Arial" panose="020B0604020202020204" pitchFamily="34" charset="0"/>
              </a:rPr>
              <a:t> et. Id </a:t>
            </a:r>
            <a:r>
              <a:rPr lang="en-US" sz="2400" dirty="0" err="1">
                <a:latin typeface="Arial" panose="020B0604020202020204" pitchFamily="34" charset="0"/>
                <a:cs typeface="Arial" panose="020B0604020202020204" pitchFamily="34" charset="0"/>
              </a:rPr>
              <a:t>mel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vivendum</a:t>
            </a:r>
            <a:r>
              <a:rPr lang="en-US" sz="2400" dirty="0">
                <a:latin typeface="Arial" panose="020B0604020202020204" pitchFamily="34" charset="0"/>
                <a:cs typeface="Arial" panose="020B0604020202020204" pitchFamily="34" charset="0"/>
              </a:rPr>
              <a:t>.</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p>
        </p:txBody>
      </p:sp>
      <p:graphicFrame>
        <p:nvGraphicFramePr>
          <p:cNvPr id="109" name="Table 108">
            <a:extLst>
              <a:ext uri="{FF2B5EF4-FFF2-40B4-BE49-F238E27FC236}">
                <a16:creationId xmlns:a16="http://schemas.microsoft.com/office/drawing/2014/main" id="{39BA4F82-16FC-439C-842C-5D4DCF748E7C}"/>
              </a:ext>
            </a:extLst>
          </p:cNvPr>
          <p:cNvGraphicFramePr>
            <a:graphicFrameLocks noGrp="1"/>
          </p:cNvGraphicFramePr>
          <p:nvPr>
            <p:extLst>
              <p:ext uri="{D42A27DB-BD31-4B8C-83A1-F6EECF244321}">
                <p14:modId xmlns:p14="http://schemas.microsoft.com/office/powerpoint/2010/main" val="1112741248"/>
              </p:ext>
            </p:extLst>
          </p:nvPr>
        </p:nvGraphicFramePr>
        <p:xfrm>
          <a:off x="17112436" y="17482102"/>
          <a:ext cx="13355181" cy="5262982"/>
        </p:xfrm>
        <a:graphic>
          <a:graphicData uri="http://schemas.openxmlformats.org/drawingml/2006/table">
            <a:tbl>
              <a:tblPr/>
              <a:tblGrid>
                <a:gridCol w="6412084">
                  <a:extLst>
                    <a:ext uri="{9D8B030D-6E8A-4147-A177-3AD203B41FA5}">
                      <a16:colId xmlns:a16="http://schemas.microsoft.com/office/drawing/2014/main" val="20000"/>
                    </a:ext>
                  </a:extLst>
                </a:gridCol>
                <a:gridCol w="3615528">
                  <a:extLst>
                    <a:ext uri="{9D8B030D-6E8A-4147-A177-3AD203B41FA5}">
                      <a16:colId xmlns:a16="http://schemas.microsoft.com/office/drawing/2014/main" val="20001"/>
                    </a:ext>
                  </a:extLst>
                </a:gridCol>
                <a:gridCol w="3327569">
                  <a:extLst>
                    <a:ext uri="{9D8B030D-6E8A-4147-A177-3AD203B41FA5}">
                      <a16:colId xmlns:a16="http://schemas.microsoft.com/office/drawing/2014/main" val="20002"/>
                    </a:ext>
                  </a:extLst>
                </a:gridCol>
              </a:tblGrid>
              <a:tr h="945493">
                <a:tc>
                  <a:txBody>
                    <a:bodyPr/>
                    <a:lstStyle/>
                    <a:p>
                      <a:pPr algn="l" fontAlgn="ctr"/>
                      <a:endParaRPr lang="en-US" sz="2800" b="1" i="0" u="none" strike="noStrike">
                        <a:solidFill>
                          <a:srgbClr val="FFFFFF"/>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800" b="1" i="0" u="none" strike="noStrike" dirty="0">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800" b="1" i="0" u="none" strike="noStrike">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646C"/>
                    </a:solidFill>
                  </a:tcPr>
                </a:tc>
                <a:extLst>
                  <a:ext uri="{0D108BD9-81ED-4DB2-BD59-A6C34878D82A}">
                    <a16:rowId xmlns:a16="http://schemas.microsoft.com/office/drawing/2014/main" val="10000"/>
                  </a:ext>
                </a:extLst>
              </a:tr>
              <a:tr h="579614">
                <a:tc>
                  <a:txBody>
                    <a:bodyPr/>
                    <a:lstStyle/>
                    <a:p>
                      <a:pPr algn="l" fontAlgn="ctr"/>
                      <a:r>
                        <a:rPr lang="en-US" sz="2800" b="0" i="0" u="none" strike="noStrike">
                          <a:solidFill>
                            <a:schemeClr val="bg1"/>
                          </a:solidFill>
                          <a:effectLst/>
                          <a:latin typeface="Arial" panose="020B0604020202020204" pitchFamily="34" charset="0"/>
                          <a:cs typeface="Arial" panose="020B0604020202020204" pitchFamily="34" charset="0"/>
                        </a:rPr>
                        <a:t> </a:t>
                      </a: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800" b="0" i="0" u="none" strike="noStrike">
                          <a:solidFill>
                            <a:schemeClr val="bg1"/>
                          </a:solidFill>
                          <a:effectLst/>
                          <a:latin typeface="Arial" panose="020B0604020202020204" pitchFamily="34" charset="0"/>
                          <a:cs typeface="Arial" panose="020B0604020202020204" pitchFamily="34" charset="0"/>
                        </a:rPr>
                        <a:t>(N=706)</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800" b="0" i="0" u="none" strike="noStrike">
                          <a:solidFill>
                            <a:schemeClr val="bg1"/>
                          </a:solidFill>
                          <a:effectLst/>
                          <a:latin typeface="Arial" panose="020B0604020202020204" pitchFamily="34" charset="0"/>
                          <a:cs typeface="Arial" panose="020B0604020202020204" pitchFamily="34" charset="0"/>
                        </a:rPr>
                        <a:t>(N=476)</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extLst>
                  <a:ext uri="{0D108BD9-81ED-4DB2-BD59-A6C34878D82A}">
                    <a16:rowId xmlns:a16="http://schemas.microsoft.com/office/drawing/2014/main" val="10001"/>
                  </a:ext>
                </a:extLst>
              </a:tr>
              <a:tr h="1561331">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35.7% </a:t>
                      </a:r>
                      <a:br>
                        <a:rPr lang="en-US" sz="2800" b="0" i="0" u="none" strike="noStrike">
                          <a:solidFill>
                            <a:srgbClr val="000000"/>
                          </a:solidFill>
                          <a:effectLst/>
                          <a:latin typeface="Arial" panose="020B0604020202020204" pitchFamily="34" charset="0"/>
                          <a:cs typeface="Arial" panose="020B0604020202020204" pitchFamily="34" charset="0"/>
                        </a:rPr>
                      </a:br>
                      <a:r>
                        <a:rPr lang="en-US" sz="2800" b="0" i="0" u="none" strike="noStrike">
                          <a:solidFill>
                            <a:srgbClr val="000000"/>
                          </a:solidFill>
                          <a:effectLst/>
                          <a:latin typeface="Arial" panose="020B0604020202020204" pitchFamily="34" charset="0"/>
                          <a:cs typeface="Arial" panose="020B0604020202020204" pitchFamily="34" charset="0"/>
                        </a:rPr>
                        <a:t>(32.2–39.4)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35.3%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(31.0–39.8)</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600512">
                <a:tc>
                  <a:txBody>
                    <a:bodyPr/>
                    <a:lstStyle/>
                    <a:p>
                      <a:pPr algn="l" fontAlgn="ctr"/>
                      <a:r>
                        <a:rPr lang="en-US" sz="2800" dirty="0">
                          <a:latin typeface="Arial" panose="020B0604020202020204" pitchFamily="34" charset="0"/>
                          <a:cs typeface="Arial" panose="020B0604020202020204" pitchFamily="34" charset="0"/>
                        </a:rPr>
                        <a:t>Lorem ipsum </a:t>
                      </a: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88%</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12%</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630539">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31%</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37%</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945493">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14%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25%</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10" name="TextBox 109">
            <a:extLst>
              <a:ext uri="{FF2B5EF4-FFF2-40B4-BE49-F238E27FC236}">
                <a16:creationId xmlns:a16="http://schemas.microsoft.com/office/drawing/2014/main" id="{EE9D9D72-C491-43E0-8197-994500E9D527}"/>
              </a:ext>
            </a:extLst>
          </p:cNvPr>
          <p:cNvSpPr txBox="1"/>
          <p:nvPr/>
        </p:nvSpPr>
        <p:spPr>
          <a:xfrm>
            <a:off x="17112439" y="16962006"/>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TABLE 1. </a:t>
            </a:r>
            <a:r>
              <a:rPr lang="en-US" sz="2000" dirty="0">
                <a:latin typeface="Arial" panose="020B0604020202020204" pitchFamily="34" charset="0"/>
                <a:cs typeface="Arial" panose="020B0604020202020204" pitchFamily="34" charset="0"/>
              </a:rPr>
              <a:t>Example table from Excel</a:t>
            </a:r>
          </a:p>
        </p:txBody>
      </p:sp>
      <p:graphicFrame>
        <p:nvGraphicFramePr>
          <p:cNvPr id="113" name="Chart 112">
            <a:extLst>
              <a:ext uri="{FF2B5EF4-FFF2-40B4-BE49-F238E27FC236}">
                <a16:creationId xmlns:a16="http://schemas.microsoft.com/office/drawing/2014/main" id="{558C37A3-8AED-4F4C-9A01-5A326BEB7B11}"/>
              </a:ext>
            </a:extLst>
          </p:cNvPr>
          <p:cNvGraphicFramePr/>
          <p:nvPr>
            <p:extLst>
              <p:ext uri="{D42A27DB-BD31-4B8C-83A1-F6EECF244321}">
                <p14:modId xmlns:p14="http://schemas.microsoft.com/office/powerpoint/2010/main" val="3899780624"/>
              </p:ext>
            </p:extLst>
          </p:nvPr>
        </p:nvGraphicFramePr>
        <p:xfrm>
          <a:off x="1533670" y="27306338"/>
          <a:ext cx="10187275" cy="4890456"/>
        </p:xfrm>
        <a:graphic>
          <a:graphicData uri="http://schemas.openxmlformats.org/drawingml/2006/chart">
            <c:chart xmlns:c="http://schemas.openxmlformats.org/drawingml/2006/chart" xmlns:r="http://schemas.openxmlformats.org/officeDocument/2006/relationships" r:id="rId3"/>
          </a:graphicData>
        </a:graphic>
      </p:graphicFrame>
      <p:sp>
        <p:nvSpPr>
          <p:cNvPr id="114" name="TextBox 113">
            <a:extLst>
              <a:ext uri="{FF2B5EF4-FFF2-40B4-BE49-F238E27FC236}">
                <a16:creationId xmlns:a16="http://schemas.microsoft.com/office/drawing/2014/main" id="{9720B78F-FBC0-4542-8E45-C4AA82DBE390}"/>
              </a:ext>
            </a:extLst>
          </p:cNvPr>
          <p:cNvSpPr txBox="1"/>
          <p:nvPr/>
        </p:nvSpPr>
        <p:spPr>
          <a:xfrm>
            <a:off x="1533669" y="26820754"/>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1. </a:t>
            </a:r>
            <a:r>
              <a:rPr lang="en-US" sz="2000" dirty="0">
                <a:latin typeface="Arial" panose="020B0604020202020204" pitchFamily="34" charset="0"/>
                <a:cs typeface="Arial" panose="020B0604020202020204" pitchFamily="34" charset="0"/>
              </a:rPr>
              <a:t>Example line graph</a:t>
            </a:r>
          </a:p>
        </p:txBody>
      </p:sp>
      <p:graphicFrame>
        <p:nvGraphicFramePr>
          <p:cNvPr id="115" name="Chart 114">
            <a:extLst>
              <a:ext uri="{FF2B5EF4-FFF2-40B4-BE49-F238E27FC236}">
                <a16:creationId xmlns:a16="http://schemas.microsoft.com/office/drawing/2014/main" id="{F973DD3B-B78A-4D57-8863-767CAB9877B5}"/>
              </a:ext>
            </a:extLst>
          </p:cNvPr>
          <p:cNvGraphicFramePr/>
          <p:nvPr>
            <p:extLst>
              <p:ext uri="{D42A27DB-BD31-4B8C-83A1-F6EECF244321}">
                <p14:modId xmlns:p14="http://schemas.microsoft.com/office/powerpoint/2010/main" val="1657657218"/>
              </p:ext>
            </p:extLst>
          </p:nvPr>
        </p:nvGraphicFramePr>
        <p:xfrm>
          <a:off x="13678174" y="26986853"/>
          <a:ext cx="9579383" cy="4757574"/>
        </p:xfrm>
        <a:graphic>
          <a:graphicData uri="http://schemas.openxmlformats.org/drawingml/2006/chart">
            <c:chart xmlns:c="http://schemas.openxmlformats.org/drawingml/2006/chart" xmlns:r="http://schemas.openxmlformats.org/officeDocument/2006/relationships" r:id="rId4"/>
          </a:graphicData>
        </a:graphic>
      </p:graphicFrame>
      <p:sp>
        <p:nvSpPr>
          <p:cNvPr id="116" name="TextBox 115">
            <a:extLst>
              <a:ext uri="{FF2B5EF4-FFF2-40B4-BE49-F238E27FC236}">
                <a16:creationId xmlns:a16="http://schemas.microsoft.com/office/drawing/2014/main" id="{7F8AFCD8-A788-4174-BDE8-2F3F90BF53C4}"/>
              </a:ext>
            </a:extLst>
          </p:cNvPr>
          <p:cNvSpPr txBox="1"/>
          <p:nvPr/>
        </p:nvSpPr>
        <p:spPr>
          <a:xfrm>
            <a:off x="13134698" y="26820597"/>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2. </a:t>
            </a:r>
            <a:r>
              <a:rPr lang="en-US" sz="2000" dirty="0">
                <a:latin typeface="Arial" panose="020B0604020202020204" pitchFamily="34" charset="0"/>
                <a:cs typeface="Arial" panose="020B0604020202020204" pitchFamily="34" charset="0"/>
              </a:rPr>
              <a:t>Example bar graph</a:t>
            </a:r>
          </a:p>
        </p:txBody>
      </p:sp>
      <p:sp>
        <p:nvSpPr>
          <p:cNvPr id="117" name="TextBox 116">
            <a:extLst>
              <a:ext uri="{FF2B5EF4-FFF2-40B4-BE49-F238E27FC236}">
                <a16:creationId xmlns:a16="http://schemas.microsoft.com/office/drawing/2014/main" id="{089D5579-5742-44FA-94CE-FC43F5DFD7F0}"/>
              </a:ext>
            </a:extLst>
          </p:cNvPr>
          <p:cNvSpPr txBox="1"/>
          <p:nvPr/>
        </p:nvSpPr>
        <p:spPr>
          <a:xfrm>
            <a:off x="24440222" y="26830318"/>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3. </a:t>
            </a:r>
            <a:r>
              <a:rPr lang="en-US" sz="2000" dirty="0">
                <a:latin typeface="Arial" panose="020B0604020202020204" pitchFamily="34" charset="0"/>
                <a:cs typeface="Arial" panose="020B0604020202020204" pitchFamily="34" charset="0"/>
              </a:rPr>
              <a:t>Example pie chart</a:t>
            </a:r>
          </a:p>
        </p:txBody>
      </p:sp>
      <p:graphicFrame>
        <p:nvGraphicFramePr>
          <p:cNvPr id="118" name="Chart 117">
            <a:extLst>
              <a:ext uri="{FF2B5EF4-FFF2-40B4-BE49-F238E27FC236}">
                <a16:creationId xmlns:a16="http://schemas.microsoft.com/office/drawing/2014/main" id="{157B35DA-7B6C-419A-8112-307E8F0DE128}"/>
              </a:ext>
            </a:extLst>
          </p:cNvPr>
          <p:cNvGraphicFramePr/>
          <p:nvPr>
            <p:extLst>
              <p:ext uri="{D42A27DB-BD31-4B8C-83A1-F6EECF244321}">
                <p14:modId xmlns:p14="http://schemas.microsoft.com/office/powerpoint/2010/main" val="650966027"/>
              </p:ext>
            </p:extLst>
          </p:nvPr>
        </p:nvGraphicFramePr>
        <p:xfrm>
          <a:off x="23801033" y="27607357"/>
          <a:ext cx="6884155" cy="4589437"/>
        </p:xfrm>
        <a:graphic>
          <a:graphicData uri="http://schemas.openxmlformats.org/drawingml/2006/chart">
            <c:chart xmlns:c="http://schemas.openxmlformats.org/drawingml/2006/chart" xmlns:r="http://schemas.openxmlformats.org/officeDocument/2006/relationships" r:id="rId5"/>
          </a:graphicData>
        </a:graphic>
      </p:graphicFrame>
      <p:sp>
        <p:nvSpPr>
          <p:cNvPr id="119" name="TextBox 118">
            <a:extLst>
              <a:ext uri="{FF2B5EF4-FFF2-40B4-BE49-F238E27FC236}">
                <a16:creationId xmlns:a16="http://schemas.microsoft.com/office/drawing/2014/main" id="{C21EF4D4-2F71-43A0-B882-3E899EF7B5BD}"/>
              </a:ext>
            </a:extLst>
          </p:cNvPr>
          <p:cNvSpPr txBox="1"/>
          <p:nvPr/>
        </p:nvSpPr>
        <p:spPr>
          <a:xfrm>
            <a:off x="1533667" y="38904056"/>
            <a:ext cx="18028951" cy="1381147"/>
          </a:xfrm>
          <a:prstGeom prst="rect">
            <a:avLst/>
          </a:prstGeom>
          <a:noFill/>
        </p:spPr>
        <p:txBody>
          <a:bodyPr wrap="square">
            <a:spAutoFit/>
          </a:bodyPr>
          <a:lstStyle/>
          <a:p>
            <a:pPr>
              <a:lnSpc>
                <a:spcPct val="120000"/>
              </a:lnSpc>
            </a:pPr>
            <a:r>
              <a:rPr lang="en-US" sz="2400" i="1" dirty="0">
                <a:latin typeface="Arial" panose="020B0604020202020204" pitchFamily="34" charset="0"/>
                <a:cs typeface="Arial" panose="020B0604020202020204" pitchFamily="34" charset="0"/>
              </a:rPr>
              <a:t>Lorem ipsum dolor sit </a:t>
            </a:r>
            <a:r>
              <a:rPr lang="en-US" sz="2400" i="1" dirty="0" err="1">
                <a:latin typeface="Arial" panose="020B0604020202020204" pitchFamily="34" charset="0"/>
                <a:cs typeface="Arial" panose="020B0604020202020204" pitchFamily="34" charset="0"/>
              </a:rPr>
              <a:t>amet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oratio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pericula</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partiendo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mei</a:t>
            </a:r>
            <a:r>
              <a:rPr lang="en-US" sz="2400" i="1" dirty="0">
                <a:latin typeface="Arial" panose="020B0604020202020204" pitchFamily="34" charset="0"/>
                <a:cs typeface="Arial" panose="020B0604020202020204" pitchFamily="34" charset="0"/>
              </a:rPr>
              <a:t> cu,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mentitum</a:t>
            </a:r>
            <a:r>
              <a:rPr lang="en-US" sz="2400" i="1" dirty="0">
                <a:latin typeface="Arial" panose="020B0604020202020204" pitchFamily="34" charset="0"/>
                <a:cs typeface="Arial" panose="020B0604020202020204" pitchFamily="34" charset="0"/>
              </a:rPr>
              <a:t> mandamus an.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id </a:t>
            </a:r>
            <a:r>
              <a:rPr lang="en-US" sz="2400" i="1" dirty="0" err="1">
                <a:latin typeface="Arial" panose="020B0604020202020204" pitchFamily="34" charset="0"/>
                <a:cs typeface="Arial" panose="020B0604020202020204" pitchFamily="34" charset="0"/>
              </a:rPr>
              <a:t>enim</a:t>
            </a:r>
            <a:r>
              <a:rPr lang="en-US" sz="2400" i="1" dirty="0">
                <a:latin typeface="Arial" panose="020B0604020202020204" pitchFamily="34" charset="0"/>
                <a:cs typeface="Arial" panose="020B0604020202020204" pitchFamily="34" charset="0"/>
              </a:rPr>
              <a:t> minim </a:t>
            </a:r>
            <a:r>
              <a:rPr lang="en-US" sz="2400" i="1" dirty="0" err="1">
                <a:latin typeface="Arial" panose="020B0604020202020204" pitchFamily="34" charset="0"/>
                <a:cs typeface="Arial" panose="020B0604020202020204" pitchFamily="34" charset="0"/>
              </a:rPr>
              <a:t>copiosae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unum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illud</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ut</a:t>
            </a:r>
            <a:r>
              <a:rPr lang="en-US" sz="2400" i="1" dirty="0">
                <a:latin typeface="Arial" panose="020B0604020202020204" pitchFamily="34" charset="0"/>
                <a:cs typeface="Arial" panose="020B0604020202020204" pitchFamily="34" charset="0"/>
              </a:rPr>
              <a:t> qui, ad cum </a:t>
            </a:r>
            <a:r>
              <a:rPr lang="en-US" sz="2400" i="1" dirty="0" err="1">
                <a:latin typeface="Arial" panose="020B0604020202020204" pitchFamily="34" charset="0"/>
                <a:cs typeface="Arial" panose="020B0604020202020204" pitchFamily="34" charset="0"/>
              </a:rPr>
              <a:t>laboramus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adipiscing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deseruisse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intellegam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ei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pertinax</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moderatius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vituperatoribus</a:t>
            </a:r>
            <a:r>
              <a:rPr lang="en-US" sz="2400" i="1" dirty="0">
                <a:latin typeface="Arial" panose="020B0604020202020204" pitchFamily="34" charset="0"/>
                <a:cs typeface="Arial" panose="020B0604020202020204" pitchFamily="34" charset="0"/>
              </a:rPr>
              <a:t>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Vis </a:t>
            </a:r>
            <a:r>
              <a:rPr lang="en-US" sz="2400" i="1" dirty="0" err="1">
                <a:latin typeface="Arial" panose="020B0604020202020204" pitchFamily="34" charset="0"/>
                <a:cs typeface="Arial" panose="020B0604020202020204" pitchFamily="34" charset="0"/>
              </a:rPr>
              <a:t>purto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fuisset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incorrupte</a:t>
            </a:r>
            <a:r>
              <a:rPr lang="en-US" sz="2400" i="1" dirty="0">
                <a:latin typeface="Arial" panose="020B0604020202020204" pitchFamily="34" charset="0"/>
                <a:cs typeface="Arial" panose="020B0604020202020204" pitchFamily="34" charset="0"/>
              </a:rPr>
              <a:t> ne, </a:t>
            </a:r>
            <a:r>
              <a:rPr lang="en-US" sz="2400" i="1" dirty="0" err="1">
                <a:latin typeface="Arial" panose="020B0604020202020204" pitchFamily="34" charset="0"/>
                <a:cs typeface="Arial" panose="020B0604020202020204" pitchFamily="34" charset="0"/>
              </a:rPr>
              <a:t>ea</a:t>
            </a:r>
            <a:r>
              <a:rPr lang="en-US" sz="2400" i="1" dirty="0">
                <a:latin typeface="Arial" panose="020B0604020202020204" pitchFamily="34" charset="0"/>
                <a:cs typeface="Arial" panose="020B0604020202020204" pitchFamily="34" charset="0"/>
              </a:rPr>
              <a:t> duo </a:t>
            </a:r>
            <a:r>
              <a:rPr lang="en-US" sz="2400" i="1" dirty="0" err="1">
                <a:latin typeface="Arial" panose="020B0604020202020204" pitchFamily="34" charset="0"/>
                <a:cs typeface="Arial" panose="020B0604020202020204" pitchFamily="34" charset="0"/>
              </a:rPr>
              <a:t>probo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mollis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dolorem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nibh</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prodesset</a:t>
            </a:r>
            <a:r>
              <a:rPr lang="en-US" sz="2400" i="1" dirty="0">
                <a:latin typeface="Arial" panose="020B0604020202020204" pitchFamily="34" charset="0"/>
                <a:cs typeface="Arial" panose="020B0604020202020204" pitchFamily="34" charset="0"/>
              </a:rPr>
              <a:t> et. Id </a:t>
            </a:r>
            <a:r>
              <a:rPr lang="en-US" sz="2400" i="1" dirty="0" err="1">
                <a:latin typeface="Arial" panose="020B0604020202020204" pitchFamily="34" charset="0"/>
                <a:cs typeface="Arial" panose="020B0604020202020204" pitchFamily="34" charset="0"/>
              </a:rPr>
              <a:t>mel</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blandit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vivendum</a:t>
            </a:r>
            <a:r>
              <a:rPr lang="en-US" sz="2400" i="1" dirty="0">
                <a:latin typeface="Arial" panose="020B0604020202020204" pitchFamily="34" charset="0"/>
                <a:cs typeface="Arial" panose="020B0604020202020204" pitchFamily="34" charset="0"/>
              </a:rPr>
              <a:t>.</a:t>
            </a:r>
          </a:p>
        </p:txBody>
      </p:sp>
      <p:sp>
        <p:nvSpPr>
          <p:cNvPr id="120" name="TextBox 119">
            <a:extLst>
              <a:ext uri="{FF2B5EF4-FFF2-40B4-BE49-F238E27FC236}">
                <a16:creationId xmlns:a16="http://schemas.microsoft.com/office/drawing/2014/main" id="{4F719734-49FA-4A5C-A66C-4EA70A31A695}"/>
              </a:ext>
            </a:extLst>
          </p:cNvPr>
          <p:cNvSpPr txBox="1"/>
          <p:nvPr/>
        </p:nvSpPr>
        <p:spPr>
          <a:xfrm>
            <a:off x="22518027" y="37768476"/>
            <a:ext cx="8495663" cy="3046988"/>
          </a:xfrm>
          <a:prstGeom prst="rect">
            <a:avLst/>
          </a:prstGeom>
          <a:noFill/>
        </p:spPr>
        <p:txBody>
          <a:bodyPr wrap="square" rtlCol="0">
            <a:spAutoFit/>
          </a:bodyPr>
          <a:lstStyle/>
          <a:p>
            <a:r>
              <a:rPr lang="en-US" sz="4800" b="1" dirty="0"/>
              <a:t>Organization logos go here</a:t>
            </a:r>
          </a:p>
          <a:p>
            <a:r>
              <a:rPr lang="en-US" sz="4800" b="1" dirty="0"/>
              <a:t>Organization logos go here</a:t>
            </a:r>
          </a:p>
          <a:p>
            <a:r>
              <a:rPr lang="en-US" sz="4800" b="1" dirty="0"/>
              <a:t>Organization logos go here</a:t>
            </a:r>
          </a:p>
          <a:p>
            <a:endParaRPr lang="en-US" sz="4800" b="1" dirty="0"/>
          </a:p>
        </p:txBody>
      </p:sp>
      <p:sp>
        <p:nvSpPr>
          <p:cNvPr id="121" name="TextBox 120">
            <a:extLst>
              <a:ext uri="{FF2B5EF4-FFF2-40B4-BE49-F238E27FC236}">
                <a16:creationId xmlns:a16="http://schemas.microsoft.com/office/drawing/2014/main" id="{B4F16241-A728-4AE2-A9C1-21137FECFCB5}"/>
              </a:ext>
            </a:extLst>
          </p:cNvPr>
          <p:cNvSpPr txBox="1"/>
          <p:nvPr/>
        </p:nvSpPr>
        <p:spPr>
          <a:xfrm>
            <a:off x="33393414" y="1096030"/>
            <a:ext cx="5611091" cy="1323439"/>
          </a:xfrm>
          <a:prstGeom prst="rect">
            <a:avLst/>
          </a:prstGeom>
          <a:noFill/>
        </p:spPr>
        <p:txBody>
          <a:bodyPr wrap="square" rtlCol="0">
            <a:spAutoFit/>
          </a:bodyPr>
          <a:lstStyle/>
          <a:p>
            <a:r>
              <a:rPr lang="en-US" sz="8000" dirty="0"/>
              <a:t>Color Guide</a:t>
            </a:r>
          </a:p>
        </p:txBody>
      </p:sp>
      <p:sp>
        <p:nvSpPr>
          <p:cNvPr id="122" name="Rectangle 121">
            <a:extLst>
              <a:ext uri="{FF2B5EF4-FFF2-40B4-BE49-F238E27FC236}">
                <a16:creationId xmlns:a16="http://schemas.microsoft.com/office/drawing/2014/main" id="{9207AF06-1B8A-42B7-A7E0-C99DF96D3474}"/>
              </a:ext>
            </a:extLst>
          </p:cNvPr>
          <p:cNvSpPr/>
          <p:nvPr/>
        </p:nvSpPr>
        <p:spPr>
          <a:xfrm>
            <a:off x="33393414" y="3155952"/>
            <a:ext cx="1537854" cy="1226663"/>
          </a:xfrm>
          <a:prstGeom prst="rect">
            <a:avLst/>
          </a:prstGeom>
          <a:solidFill>
            <a:srgbClr val="4464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7326E77C-D172-4352-A137-BC5F190D391A}"/>
              </a:ext>
            </a:extLst>
          </p:cNvPr>
          <p:cNvSpPr/>
          <p:nvPr/>
        </p:nvSpPr>
        <p:spPr>
          <a:xfrm>
            <a:off x="33393414" y="6578392"/>
            <a:ext cx="1537854" cy="1226663"/>
          </a:xfrm>
          <a:prstGeom prst="rect">
            <a:avLst/>
          </a:prstGeom>
          <a:solidFill>
            <a:srgbClr val="4BACC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A9B58F60-0021-4EF5-A3E0-5A58898BF888}"/>
              </a:ext>
            </a:extLst>
          </p:cNvPr>
          <p:cNvSpPr/>
          <p:nvPr/>
        </p:nvSpPr>
        <p:spPr>
          <a:xfrm>
            <a:off x="33393414" y="8207842"/>
            <a:ext cx="1537854" cy="1226663"/>
          </a:xfrm>
          <a:prstGeom prst="rect">
            <a:avLst/>
          </a:prstGeom>
          <a:solidFill>
            <a:srgbClr val="8CB9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698362BF-E188-4E4E-A26F-3BAECFEB46ED}"/>
              </a:ext>
            </a:extLst>
          </p:cNvPr>
          <p:cNvSpPr txBox="1"/>
          <p:nvPr/>
        </p:nvSpPr>
        <p:spPr>
          <a:xfrm>
            <a:off x="35164717" y="3353784"/>
            <a:ext cx="5611091" cy="830997"/>
          </a:xfrm>
          <a:prstGeom prst="rect">
            <a:avLst/>
          </a:prstGeom>
          <a:noFill/>
        </p:spPr>
        <p:txBody>
          <a:bodyPr wrap="square" rtlCol="0">
            <a:spAutoFit/>
          </a:bodyPr>
          <a:lstStyle/>
          <a:p>
            <a:r>
              <a:rPr lang="en-US" sz="4800"/>
              <a:t>HEX #44646C</a:t>
            </a:r>
          </a:p>
        </p:txBody>
      </p:sp>
      <p:sp>
        <p:nvSpPr>
          <p:cNvPr id="126" name="TextBox 125">
            <a:extLst>
              <a:ext uri="{FF2B5EF4-FFF2-40B4-BE49-F238E27FC236}">
                <a16:creationId xmlns:a16="http://schemas.microsoft.com/office/drawing/2014/main" id="{6B0F11C1-A3B4-46C0-90EE-74AB86B4BD40}"/>
              </a:ext>
            </a:extLst>
          </p:cNvPr>
          <p:cNvSpPr txBox="1"/>
          <p:nvPr/>
        </p:nvSpPr>
        <p:spPr>
          <a:xfrm>
            <a:off x="35164717" y="5146774"/>
            <a:ext cx="5611091" cy="830997"/>
          </a:xfrm>
          <a:prstGeom prst="rect">
            <a:avLst/>
          </a:prstGeom>
          <a:noFill/>
        </p:spPr>
        <p:txBody>
          <a:bodyPr wrap="square" rtlCol="0">
            <a:spAutoFit/>
          </a:bodyPr>
          <a:lstStyle/>
          <a:p>
            <a:r>
              <a:rPr lang="en-US" sz="4800"/>
              <a:t>HEX #60446C</a:t>
            </a:r>
          </a:p>
        </p:txBody>
      </p:sp>
      <p:sp>
        <p:nvSpPr>
          <p:cNvPr id="127" name="TextBox 126">
            <a:extLst>
              <a:ext uri="{FF2B5EF4-FFF2-40B4-BE49-F238E27FC236}">
                <a16:creationId xmlns:a16="http://schemas.microsoft.com/office/drawing/2014/main" id="{2D576306-ABE6-4A86-AFF0-C6FE6A5F5C94}"/>
              </a:ext>
            </a:extLst>
          </p:cNvPr>
          <p:cNvSpPr txBox="1"/>
          <p:nvPr/>
        </p:nvSpPr>
        <p:spPr>
          <a:xfrm>
            <a:off x="35164716" y="6776224"/>
            <a:ext cx="5611091" cy="830997"/>
          </a:xfrm>
          <a:prstGeom prst="rect">
            <a:avLst/>
          </a:prstGeom>
          <a:noFill/>
        </p:spPr>
        <p:txBody>
          <a:bodyPr wrap="square" rtlCol="0">
            <a:spAutoFit/>
          </a:bodyPr>
          <a:lstStyle/>
          <a:p>
            <a:r>
              <a:rPr lang="en-US" sz="4800"/>
              <a:t>HEX #4BACC6</a:t>
            </a:r>
          </a:p>
        </p:txBody>
      </p:sp>
      <p:sp>
        <p:nvSpPr>
          <p:cNvPr id="128" name="TextBox 127">
            <a:extLst>
              <a:ext uri="{FF2B5EF4-FFF2-40B4-BE49-F238E27FC236}">
                <a16:creationId xmlns:a16="http://schemas.microsoft.com/office/drawing/2014/main" id="{5D0FD374-504A-4CBB-B776-25227AE68E06}"/>
              </a:ext>
            </a:extLst>
          </p:cNvPr>
          <p:cNvSpPr txBox="1"/>
          <p:nvPr/>
        </p:nvSpPr>
        <p:spPr>
          <a:xfrm>
            <a:off x="35164715" y="8352925"/>
            <a:ext cx="5611091" cy="830997"/>
          </a:xfrm>
          <a:prstGeom prst="rect">
            <a:avLst/>
          </a:prstGeom>
          <a:noFill/>
        </p:spPr>
        <p:txBody>
          <a:bodyPr wrap="square" rtlCol="0">
            <a:spAutoFit/>
          </a:bodyPr>
          <a:lstStyle/>
          <a:p>
            <a:r>
              <a:rPr lang="en-US" sz="4800"/>
              <a:t>HEX #8CB94B</a:t>
            </a:r>
          </a:p>
        </p:txBody>
      </p:sp>
      <p:sp>
        <p:nvSpPr>
          <p:cNvPr id="129" name="Rectangle 128">
            <a:extLst>
              <a:ext uri="{FF2B5EF4-FFF2-40B4-BE49-F238E27FC236}">
                <a16:creationId xmlns:a16="http://schemas.microsoft.com/office/drawing/2014/main" id="{65FC4F59-2041-4E4B-BE7C-42EEA70FA88B}"/>
              </a:ext>
            </a:extLst>
          </p:cNvPr>
          <p:cNvSpPr/>
          <p:nvPr/>
        </p:nvSpPr>
        <p:spPr>
          <a:xfrm>
            <a:off x="33393414" y="4867172"/>
            <a:ext cx="1537854" cy="1226663"/>
          </a:xfrm>
          <a:prstGeom prst="rect">
            <a:avLst/>
          </a:prstGeom>
          <a:solidFill>
            <a:srgbClr val="6044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89175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BF90A4BA2FEE4B907F22FF252FCE8B" ma:contentTypeVersion="12" ma:contentTypeDescription="Create a new document." ma:contentTypeScope="" ma:versionID="a74897777611450e722827a2fd68a8fd">
  <xsd:schema xmlns:xsd="http://www.w3.org/2001/XMLSchema" xmlns:xs="http://www.w3.org/2001/XMLSchema" xmlns:p="http://schemas.microsoft.com/office/2006/metadata/properties" xmlns:ns2="ab89e904-87b6-49de-ae8d-3dbfd4ed2a96" xmlns:ns3="8fff0748-757e-44e1-b4d1-3ab4f47f7563" targetNamespace="http://schemas.microsoft.com/office/2006/metadata/properties" ma:root="true" ma:fieldsID="bf1f05285d9b2471ffe369cf5e4aabf1" ns2:_="" ns3:_="">
    <xsd:import namespace="ab89e904-87b6-49de-ae8d-3dbfd4ed2a96"/>
    <xsd:import namespace="8fff0748-757e-44e1-b4d1-3ab4f47f75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9e904-87b6-49de-ae8d-3dbfd4ed2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191D44-C67F-4D5F-9BE7-BC6318059416}">
  <ds:schemaRefs>
    <ds:schemaRef ds:uri="http://schemas.microsoft.com/sharepoint/v3/contenttype/forms"/>
  </ds:schemaRefs>
</ds:datastoreItem>
</file>

<file path=customXml/itemProps2.xml><?xml version="1.0" encoding="utf-8"?>
<ds:datastoreItem xmlns:ds="http://schemas.openxmlformats.org/officeDocument/2006/customXml" ds:itemID="{518C54B7-8A15-4CA0-8241-3EE1EA37A5E2}">
  <ds:schemaRefs>
    <ds:schemaRef ds:uri="http://purl.org/dc/terms/"/>
    <ds:schemaRef ds:uri="http://schemas.openxmlformats.org/package/2006/metadata/core-properties"/>
    <ds:schemaRef ds:uri="http://schemas.microsoft.com/office/2006/documentManagement/types"/>
    <ds:schemaRef ds:uri="8fff0748-757e-44e1-b4d1-3ab4f47f7563"/>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FA3C987-AB1E-4177-965C-304AA579EB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89e904-87b6-49de-ae8d-3dbfd4ed2a96"/>
    <ds:schemaRef ds:uri="8fff0748-757e-44e1-b4d1-3ab4f47f75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413</TotalTime>
  <Words>822</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Laura Long</cp:lastModifiedBy>
  <cp:revision>62</cp:revision>
  <dcterms:created xsi:type="dcterms:W3CDTF">2015-06-30T00:38:04Z</dcterms:created>
  <dcterms:modified xsi:type="dcterms:W3CDTF">2020-12-04T16:59:59Z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0x010100DEBF90A4BA2FEE4B907F22FF252FCE8B</vt:lpwstr>
  </property>
</Properties>
</file>