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57" r:id="rId5"/>
  </p:sldIdLst>
  <p:sldSz cx="32004000"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544" userDrawn="1">
          <p15:clr>
            <a:srgbClr val="A4A3A4"/>
          </p15:clr>
        </p15:guide>
        <p15:guide id="2" pos="100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646C"/>
    <a:srgbClr val="8CB94B"/>
    <a:srgbClr val="F09D5E"/>
    <a:srgbClr val="ED8A3F"/>
    <a:srgbClr val="B75811"/>
    <a:srgbClr val="132442"/>
    <a:srgbClr val="049F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7A77C0-0BAD-403B-94DB-B705698DF989}" v="21" dt="2020-12-04T16:54:52.1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33" autoAdjust="0"/>
    <p:restoredTop sz="94660"/>
  </p:normalViewPr>
  <p:slideViewPr>
    <p:cSldViewPr snapToGrid="0" showGuides="1">
      <p:cViewPr>
        <p:scale>
          <a:sx n="33" d="100"/>
          <a:sy n="33" d="100"/>
        </p:scale>
        <p:origin x="132" y="24"/>
      </p:cViewPr>
      <p:guideLst>
        <p:guide orient="horz" pos="13544"/>
        <p:guide pos="100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Long" userId="d9b4bc76-08dd-475e-afc6-02e468f5756d" providerId="ADAL" clId="{497A77C0-0BAD-403B-94DB-B705698DF989}"/>
    <pc:docChg chg="undo custSel modSld modMainMaster">
      <pc:chgData name="Laura Long" userId="d9b4bc76-08dd-475e-afc6-02e468f5756d" providerId="ADAL" clId="{497A77C0-0BAD-403B-94DB-B705698DF989}" dt="2020-12-04T16:59:57.485" v="305" actId="1076"/>
      <pc:docMkLst>
        <pc:docMk/>
      </pc:docMkLst>
      <pc:sldChg chg="addSp delSp modSp mod">
        <pc:chgData name="Laura Long" userId="d9b4bc76-08dd-475e-afc6-02e468f5756d" providerId="ADAL" clId="{497A77C0-0BAD-403B-94DB-B705698DF989}" dt="2020-12-04T16:59:57.485" v="305" actId="1076"/>
        <pc:sldMkLst>
          <pc:docMk/>
          <pc:sldMk cId="3698917519" sldId="257"/>
        </pc:sldMkLst>
        <pc:spChg chg="add del mod">
          <ac:chgData name="Laura Long" userId="d9b4bc76-08dd-475e-afc6-02e468f5756d" providerId="ADAL" clId="{497A77C0-0BAD-403B-94DB-B705698DF989}" dt="2020-12-04T16:01:41.601" v="6" actId="478"/>
          <ac:spMkLst>
            <pc:docMk/>
            <pc:sldMk cId="3698917519" sldId="257"/>
            <ac:spMk id="55" creationId="{06C38184-8011-4379-BB9D-DE94C14B1D12}"/>
          </ac:spMkLst>
        </pc:spChg>
        <pc:spChg chg="add del mod">
          <ac:chgData name="Laura Long" userId="d9b4bc76-08dd-475e-afc6-02e468f5756d" providerId="ADAL" clId="{497A77C0-0BAD-403B-94DB-B705698DF989}" dt="2020-12-04T16:01:40.640" v="5" actId="478"/>
          <ac:spMkLst>
            <pc:docMk/>
            <pc:sldMk cId="3698917519" sldId="257"/>
            <ac:spMk id="56" creationId="{4C67B531-5B54-4A6B-B66A-739D59236DBB}"/>
          </ac:spMkLst>
        </pc:spChg>
        <pc:spChg chg="add mod">
          <ac:chgData name="Laura Long" userId="d9b4bc76-08dd-475e-afc6-02e468f5756d" providerId="ADAL" clId="{497A77C0-0BAD-403B-94DB-B705698DF989}" dt="2020-12-04T16:11:09.784" v="136" actId="1036"/>
          <ac:spMkLst>
            <pc:docMk/>
            <pc:sldMk cId="3698917519" sldId="257"/>
            <ac:spMk id="57" creationId="{59690676-1E74-4AE8-89A0-0147C8BA6851}"/>
          </ac:spMkLst>
        </pc:spChg>
        <pc:spChg chg="add mod">
          <ac:chgData name="Laura Long" userId="d9b4bc76-08dd-475e-afc6-02e468f5756d" providerId="ADAL" clId="{497A77C0-0BAD-403B-94DB-B705698DF989}" dt="2020-12-04T16:10:58.453" v="107" actId="1076"/>
          <ac:spMkLst>
            <pc:docMk/>
            <pc:sldMk cId="3698917519" sldId="257"/>
            <ac:spMk id="58" creationId="{B6410F0B-B93A-4C25-96AB-B5BB75CF07CF}"/>
          </ac:spMkLst>
        </pc:spChg>
        <pc:spChg chg="add mod">
          <ac:chgData name="Laura Long" userId="d9b4bc76-08dd-475e-afc6-02e468f5756d" providerId="ADAL" clId="{497A77C0-0BAD-403B-94DB-B705698DF989}" dt="2020-12-04T16:12:14.330" v="156" actId="1076"/>
          <ac:spMkLst>
            <pc:docMk/>
            <pc:sldMk cId="3698917519" sldId="257"/>
            <ac:spMk id="59" creationId="{32FFCC0A-F687-41FB-9BBF-0374F31FFC59}"/>
          </ac:spMkLst>
        </pc:spChg>
        <pc:spChg chg="add del mod">
          <ac:chgData name="Laura Long" userId="d9b4bc76-08dd-475e-afc6-02e468f5756d" providerId="ADAL" clId="{497A77C0-0BAD-403B-94DB-B705698DF989}" dt="2020-12-04T16:05:46.625" v="42" actId="478"/>
          <ac:spMkLst>
            <pc:docMk/>
            <pc:sldMk cId="3698917519" sldId="257"/>
            <ac:spMk id="60" creationId="{75AFFDB1-138C-4D3E-AE46-5D5C77326ABD}"/>
          </ac:spMkLst>
        </pc:spChg>
        <pc:spChg chg="add mod">
          <ac:chgData name="Laura Long" userId="d9b4bc76-08dd-475e-afc6-02e468f5756d" providerId="ADAL" clId="{497A77C0-0BAD-403B-94DB-B705698DF989}" dt="2020-12-04T16:14:49.923" v="182" actId="1076"/>
          <ac:spMkLst>
            <pc:docMk/>
            <pc:sldMk cId="3698917519" sldId="257"/>
            <ac:spMk id="61" creationId="{7F105008-2CB5-4A69-9A50-84F4469759DC}"/>
          </ac:spMkLst>
        </pc:spChg>
        <pc:spChg chg="add mod">
          <ac:chgData name="Laura Long" userId="d9b4bc76-08dd-475e-afc6-02e468f5756d" providerId="ADAL" clId="{497A77C0-0BAD-403B-94DB-B705698DF989}" dt="2020-12-04T16:10:49.408" v="106" actId="1076"/>
          <ac:spMkLst>
            <pc:docMk/>
            <pc:sldMk cId="3698917519" sldId="257"/>
            <ac:spMk id="62" creationId="{2CAEF754-3F76-491A-A2FA-57DA859B79F8}"/>
          </ac:spMkLst>
        </pc:spChg>
        <pc:spChg chg="add del mod">
          <ac:chgData name="Laura Long" userId="d9b4bc76-08dd-475e-afc6-02e468f5756d" providerId="ADAL" clId="{497A77C0-0BAD-403B-94DB-B705698DF989}" dt="2020-12-04T16:01:58.969" v="11" actId="478"/>
          <ac:spMkLst>
            <pc:docMk/>
            <pc:sldMk cId="3698917519" sldId="257"/>
            <ac:spMk id="63" creationId="{EF8702F5-B803-4EF1-AFAE-F90A1C090099}"/>
          </ac:spMkLst>
        </pc:spChg>
        <pc:spChg chg="add del mod">
          <ac:chgData name="Laura Long" userId="d9b4bc76-08dd-475e-afc6-02e468f5756d" providerId="ADAL" clId="{497A77C0-0BAD-403B-94DB-B705698DF989}" dt="2020-12-04T16:10:58.453" v="107" actId="1076"/>
          <ac:spMkLst>
            <pc:docMk/>
            <pc:sldMk cId="3698917519" sldId="257"/>
            <ac:spMk id="64" creationId="{4FD4851F-5C7D-41D3-85E5-BCC1391C7143}"/>
          </ac:spMkLst>
        </pc:spChg>
        <pc:spChg chg="add mod">
          <ac:chgData name="Laura Long" userId="d9b4bc76-08dd-475e-afc6-02e468f5756d" providerId="ADAL" clId="{497A77C0-0BAD-403B-94DB-B705698DF989}" dt="2020-12-04T16:11:30.076" v="153" actId="1035"/>
          <ac:spMkLst>
            <pc:docMk/>
            <pc:sldMk cId="3698917519" sldId="257"/>
            <ac:spMk id="65" creationId="{C7AE4D68-B482-4E4B-8599-31C8118244C9}"/>
          </ac:spMkLst>
        </pc:spChg>
        <pc:spChg chg="add mod">
          <ac:chgData name="Laura Long" userId="d9b4bc76-08dd-475e-afc6-02e468f5756d" providerId="ADAL" clId="{497A77C0-0BAD-403B-94DB-B705698DF989}" dt="2020-12-04T16:59:57.485" v="305" actId="1076"/>
          <ac:spMkLst>
            <pc:docMk/>
            <pc:sldMk cId="3698917519" sldId="257"/>
            <ac:spMk id="66" creationId="{A6914751-0F76-44B2-9678-5EB0B9CF88E8}"/>
          </ac:spMkLst>
        </pc:spChg>
        <pc:spChg chg="add mod">
          <ac:chgData name="Laura Long" userId="d9b4bc76-08dd-475e-afc6-02e468f5756d" providerId="ADAL" clId="{497A77C0-0BAD-403B-94DB-B705698DF989}" dt="2020-12-04T16:38:54.971" v="294" actId="404"/>
          <ac:spMkLst>
            <pc:docMk/>
            <pc:sldMk cId="3698917519" sldId="257"/>
            <ac:spMk id="73" creationId="{5BEA979B-A809-4557-9E57-3857886347FA}"/>
          </ac:spMkLst>
        </pc:spChg>
        <pc:spChg chg="add mod">
          <ac:chgData name="Laura Long" userId="d9b4bc76-08dd-475e-afc6-02e468f5756d" providerId="ADAL" clId="{497A77C0-0BAD-403B-94DB-B705698DF989}" dt="2020-12-04T16:10:23.939" v="96" actId="1076"/>
          <ac:spMkLst>
            <pc:docMk/>
            <pc:sldMk cId="3698917519" sldId="257"/>
            <ac:spMk id="75" creationId="{38673C40-6024-4120-B846-A53872536EF8}"/>
          </ac:spMkLst>
        </pc:spChg>
        <pc:spChg chg="add mod">
          <ac:chgData name="Laura Long" userId="d9b4bc76-08dd-475e-afc6-02e468f5756d" providerId="ADAL" clId="{497A77C0-0BAD-403B-94DB-B705698DF989}" dt="2020-12-04T16:10:23.939" v="96" actId="1076"/>
          <ac:spMkLst>
            <pc:docMk/>
            <pc:sldMk cId="3698917519" sldId="257"/>
            <ac:spMk id="76" creationId="{3341B538-5B5C-45AE-826B-0AFCAAD62C98}"/>
          </ac:spMkLst>
        </pc:spChg>
        <pc:spChg chg="add mod">
          <ac:chgData name="Laura Long" userId="d9b4bc76-08dd-475e-afc6-02e468f5756d" providerId="ADAL" clId="{497A77C0-0BAD-403B-94DB-B705698DF989}" dt="2020-12-04T16:34:35.985" v="288" actId="14100"/>
          <ac:spMkLst>
            <pc:docMk/>
            <pc:sldMk cId="3698917519" sldId="257"/>
            <ac:spMk id="95" creationId="{D5CD3045-F455-414F-886E-65D953ADB3CC}"/>
          </ac:spMkLst>
        </pc:spChg>
        <pc:spChg chg="add mod">
          <ac:chgData name="Laura Long" userId="d9b4bc76-08dd-475e-afc6-02e468f5756d" providerId="ADAL" clId="{497A77C0-0BAD-403B-94DB-B705698DF989}" dt="2020-12-04T16:10:58.453" v="107" actId="1076"/>
          <ac:spMkLst>
            <pc:docMk/>
            <pc:sldMk cId="3698917519" sldId="257"/>
            <ac:spMk id="96" creationId="{94CF85AA-5C89-47A1-9590-52B9D04F4242}"/>
          </ac:spMkLst>
        </pc:spChg>
        <pc:spChg chg="add del mod">
          <ac:chgData name="Laura Long" userId="d9b4bc76-08dd-475e-afc6-02e468f5756d" providerId="ADAL" clId="{497A77C0-0BAD-403B-94DB-B705698DF989}" dt="2020-12-04T16:04:50.136" v="27" actId="478"/>
          <ac:spMkLst>
            <pc:docMk/>
            <pc:sldMk cId="3698917519" sldId="257"/>
            <ac:spMk id="97" creationId="{3031014D-C7BE-4012-9A33-84E891CCFB80}"/>
          </ac:spMkLst>
        </pc:spChg>
        <pc:spChg chg="add del mod">
          <ac:chgData name="Laura Long" userId="d9b4bc76-08dd-475e-afc6-02e468f5756d" providerId="ADAL" clId="{497A77C0-0BAD-403B-94DB-B705698DF989}" dt="2020-12-04T16:11:18.422" v="139" actId="14100"/>
          <ac:spMkLst>
            <pc:docMk/>
            <pc:sldMk cId="3698917519" sldId="257"/>
            <ac:spMk id="98" creationId="{CCAC1B2D-7DCA-4AFC-816F-E89CC972FF25}"/>
          </ac:spMkLst>
        </pc:spChg>
        <pc:spChg chg="add mod">
          <ac:chgData name="Laura Long" userId="d9b4bc76-08dd-475e-afc6-02e468f5756d" providerId="ADAL" clId="{497A77C0-0BAD-403B-94DB-B705698DF989}" dt="2020-12-04T16:11:30.076" v="153" actId="1035"/>
          <ac:spMkLst>
            <pc:docMk/>
            <pc:sldMk cId="3698917519" sldId="257"/>
            <ac:spMk id="99" creationId="{77401D85-CBAF-4D4B-8843-442E1C7DA44B}"/>
          </ac:spMkLst>
        </pc:spChg>
        <pc:spChg chg="add del mod">
          <ac:chgData name="Laura Long" userId="d9b4bc76-08dd-475e-afc6-02e468f5756d" providerId="ADAL" clId="{497A77C0-0BAD-403B-94DB-B705698DF989}" dt="2020-12-04T16:04:51.992" v="28" actId="478"/>
          <ac:spMkLst>
            <pc:docMk/>
            <pc:sldMk cId="3698917519" sldId="257"/>
            <ac:spMk id="100" creationId="{F340E2AD-7100-4E0F-9BF4-C6777F30B7CA}"/>
          </ac:spMkLst>
        </pc:spChg>
        <pc:spChg chg="add del mod">
          <ac:chgData name="Laura Long" userId="d9b4bc76-08dd-475e-afc6-02e468f5756d" providerId="ADAL" clId="{497A77C0-0BAD-403B-94DB-B705698DF989}" dt="2020-12-04T16:04:52.923" v="29" actId="478"/>
          <ac:spMkLst>
            <pc:docMk/>
            <pc:sldMk cId="3698917519" sldId="257"/>
            <ac:spMk id="101" creationId="{46A51F23-6E24-4A66-871A-0AFC971DF00D}"/>
          </ac:spMkLst>
        </pc:spChg>
        <pc:spChg chg="add del mod">
          <ac:chgData name="Laura Long" userId="d9b4bc76-08dd-475e-afc6-02e468f5756d" providerId="ADAL" clId="{497A77C0-0BAD-403B-94DB-B705698DF989}" dt="2020-12-04T16:05:25.921" v="36" actId="478"/>
          <ac:spMkLst>
            <pc:docMk/>
            <pc:sldMk cId="3698917519" sldId="257"/>
            <ac:spMk id="103" creationId="{B12E8E9F-1B69-461E-B7E6-7E61B1A466DD}"/>
          </ac:spMkLst>
        </pc:spChg>
        <pc:spChg chg="add del mod">
          <ac:chgData name="Laura Long" userId="d9b4bc76-08dd-475e-afc6-02e468f5756d" providerId="ADAL" clId="{497A77C0-0BAD-403B-94DB-B705698DF989}" dt="2020-12-04T16:05:27.617" v="37" actId="478"/>
          <ac:spMkLst>
            <pc:docMk/>
            <pc:sldMk cId="3698917519" sldId="257"/>
            <ac:spMk id="104" creationId="{E5902211-BE25-48F9-91D6-8EE0E01A8FC9}"/>
          </ac:spMkLst>
        </pc:spChg>
        <pc:spChg chg="mod">
          <ac:chgData name="Laura Long" userId="d9b4bc76-08dd-475e-afc6-02e468f5756d" providerId="ADAL" clId="{497A77C0-0BAD-403B-94DB-B705698DF989}" dt="2020-12-04T16:01:42.646" v="7"/>
          <ac:spMkLst>
            <pc:docMk/>
            <pc:sldMk cId="3698917519" sldId="257"/>
            <ac:spMk id="107" creationId="{7EC27632-1BAE-4B1C-B98F-E65259E802E6}"/>
          </ac:spMkLst>
        </pc:spChg>
        <pc:spChg chg="mod">
          <ac:chgData name="Laura Long" userId="d9b4bc76-08dd-475e-afc6-02e468f5756d" providerId="ADAL" clId="{497A77C0-0BAD-403B-94DB-B705698DF989}" dt="2020-12-04T16:01:42.646" v="7"/>
          <ac:spMkLst>
            <pc:docMk/>
            <pc:sldMk cId="3698917519" sldId="257"/>
            <ac:spMk id="108" creationId="{7EC9C4A4-5583-433C-96A9-5BF413AAFD73}"/>
          </ac:spMkLst>
        </pc:spChg>
        <pc:spChg chg="add mod">
          <ac:chgData name="Laura Long" userId="d9b4bc76-08dd-475e-afc6-02e468f5756d" providerId="ADAL" clId="{497A77C0-0BAD-403B-94DB-B705698DF989}" dt="2020-12-04T16:10:58.453" v="107" actId="1076"/>
          <ac:spMkLst>
            <pc:docMk/>
            <pc:sldMk cId="3698917519" sldId="257"/>
            <ac:spMk id="110" creationId="{EE9D9D72-C491-43E0-8197-994500E9D527}"/>
          </ac:spMkLst>
        </pc:spChg>
        <pc:spChg chg="add del mod">
          <ac:chgData name="Laura Long" userId="d9b4bc76-08dd-475e-afc6-02e468f5756d" providerId="ADAL" clId="{497A77C0-0BAD-403B-94DB-B705698DF989}" dt="2020-12-04T16:06:31.547" v="49"/>
          <ac:spMkLst>
            <pc:docMk/>
            <pc:sldMk cId="3698917519" sldId="257"/>
            <ac:spMk id="111" creationId="{97C3E91C-CEFD-4C3D-8567-C3D8795941DC}"/>
          </ac:spMkLst>
        </pc:spChg>
        <pc:spChg chg="add del mod">
          <ac:chgData name="Laura Long" userId="d9b4bc76-08dd-475e-afc6-02e468f5756d" providerId="ADAL" clId="{497A77C0-0BAD-403B-94DB-B705698DF989}" dt="2020-12-04T16:06:38.738" v="53"/>
          <ac:spMkLst>
            <pc:docMk/>
            <pc:sldMk cId="3698917519" sldId="257"/>
            <ac:spMk id="112" creationId="{FA095719-0BC9-4B16-93AB-5C1BF19FD7C3}"/>
          </ac:spMkLst>
        </pc:spChg>
        <pc:spChg chg="add mod">
          <ac:chgData name="Laura Long" userId="d9b4bc76-08dd-475e-afc6-02e468f5756d" providerId="ADAL" clId="{497A77C0-0BAD-403B-94DB-B705698DF989}" dt="2020-12-04T16:11:09.784" v="136" actId="1036"/>
          <ac:spMkLst>
            <pc:docMk/>
            <pc:sldMk cId="3698917519" sldId="257"/>
            <ac:spMk id="114" creationId="{9720B78F-FBC0-4542-8E45-C4AA82DBE390}"/>
          </ac:spMkLst>
        </pc:spChg>
        <pc:spChg chg="add mod">
          <ac:chgData name="Laura Long" userId="d9b4bc76-08dd-475e-afc6-02e468f5756d" providerId="ADAL" clId="{497A77C0-0BAD-403B-94DB-B705698DF989}" dt="2020-12-04T16:11:09.784" v="136" actId="1036"/>
          <ac:spMkLst>
            <pc:docMk/>
            <pc:sldMk cId="3698917519" sldId="257"/>
            <ac:spMk id="116" creationId="{7F8AFCD8-A788-4174-BDE8-2F3F90BF53C4}"/>
          </ac:spMkLst>
        </pc:spChg>
        <pc:spChg chg="add mod">
          <ac:chgData name="Laura Long" userId="d9b4bc76-08dd-475e-afc6-02e468f5756d" providerId="ADAL" clId="{497A77C0-0BAD-403B-94DB-B705698DF989}" dt="2020-12-04T16:11:09.784" v="136" actId="1036"/>
          <ac:spMkLst>
            <pc:docMk/>
            <pc:sldMk cId="3698917519" sldId="257"/>
            <ac:spMk id="117" creationId="{089D5579-5742-44FA-94CE-FC43F5DFD7F0}"/>
          </ac:spMkLst>
        </pc:spChg>
        <pc:spChg chg="add mod">
          <ac:chgData name="Laura Long" userId="d9b4bc76-08dd-475e-afc6-02e468f5756d" providerId="ADAL" clId="{497A77C0-0BAD-403B-94DB-B705698DF989}" dt="2020-12-04T16:14:55.134" v="183" actId="14100"/>
          <ac:spMkLst>
            <pc:docMk/>
            <pc:sldMk cId="3698917519" sldId="257"/>
            <ac:spMk id="119" creationId="{C21EF4D4-2F71-43A0-B882-3E899EF7B5BD}"/>
          </ac:spMkLst>
        </pc:spChg>
        <pc:spChg chg="add mod">
          <ac:chgData name="Laura Long" userId="d9b4bc76-08dd-475e-afc6-02e468f5756d" providerId="ADAL" clId="{497A77C0-0BAD-403B-94DB-B705698DF989}" dt="2020-12-04T16:15:13.830" v="191" actId="1076"/>
          <ac:spMkLst>
            <pc:docMk/>
            <pc:sldMk cId="3698917519" sldId="257"/>
            <ac:spMk id="120" creationId="{4F719734-49FA-4A5C-A66C-4EA70A31A695}"/>
          </ac:spMkLst>
        </pc:spChg>
        <pc:spChg chg="add mod">
          <ac:chgData name="Laura Long" userId="d9b4bc76-08dd-475e-afc6-02e468f5756d" providerId="ADAL" clId="{497A77C0-0BAD-403B-94DB-B705698DF989}" dt="2020-12-04T16:40:16.736" v="296" actId="1076"/>
          <ac:spMkLst>
            <pc:docMk/>
            <pc:sldMk cId="3698917519" sldId="257"/>
            <ac:spMk id="121" creationId="{B4F16241-A728-4AE2-A9C1-21137FECFCB5}"/>
          </ac:spMkLst>
        </pc:spChg>
        <pc:spChg chg="add mod">
          <ac:chgData name="Laura Long" userId="d9b4bc76-08dd-475e-afc6-02e468f5756d" providerId="ADAL" clId="{497A77C0-0BAD-403B-94DB-B705698DF989}" dt="2020-12-04T16:40:16.736" v="296" actId="1076"/>
          <ac:spMkLst>
            <pc:docMk/>
            <pc:sldMk cId="3698917519" sldId="257"/>
            <ac:spMk id="122" creationId="{9207AF06-1B8A-42B7-A7E0-C99DF96D3474}"/>
          </ac:spMkLst>
        </pc:spChg>
        <pc:spChg chg="add mod">
          <ac:chgData name="Laura Long" userId="d9b4bc76-08dd-475e-afc6-02e468f5756d" providerId="ADAL" clId="{497A77C0-0BAD-403B-94DB-B705698DF989}" dt="2020-12-04T16:40:16.736" v="296" actId="1076"/>
          <ac:spMkLst>
            <pc:docMk/>
            <pc:sldMk cId="3698917519" sldId="257"/>
            <ac:spMk id="123" creationId="{7326E77C-D172-4352-A137-BC5F190D391A}"/>
          </ac:spMkLst>
        </pc:spChg>
        <pc:spChg chg="add mod">
          <ac:chgData name="Laura Long" userId="d9b4bc76-08dd-475e-afc6-02e468f5756d" providerId="ADAL" clId="{497A77C0-0BAD-403B-94DB-B705698DF989}" dt="2020-12-04T16:40:16.736" v="296" actId="1076"/>
          <ac:spMkLst>
            <pc:docMk/>
            <pc:sldMk cId="3698917519" sldId="257"/>
            <ac:spMk id="124" creationId="{A9B58F60-0021-4EF5-A3E0-5A58898BF888}"/>
          </ac:spMkLst>
        </pc:spChg>
        <pc:spChg chg="add mod">
          <ac:chgData name="Laura Long" userId="d9b4bc76-08dd-475e-afc6-02e468f5756d" providerId="ADAL" clId="{497A77C0-0BAD-403B-94DB-B705698DF989}" dt="2020-12-04T16:40:16.736" v="296" actId="1076"/>
          <ac:spMkLst>
            <pc:docMk/>
            <pc:sldMk cId="3698917519" sldId="257"/>
            <ac:spMk id="125" creationId="{698362BF-E188-4E4E-A26F-3BAECFEB46ED}"/>
          </ac:spMkLst>
        </pc:spChg>
        <pc:spChg chg="add mod">
          <ac:chgData name="Laura Long" userId="d9b4bc76-08dd-475e-afc6-02e468f5756d" providerId="ADAL" clId="{497A77C0-0BAD-403B-94DB-B705698DF989}" dt="2020-12-04T16:40:16.736" v="296" actId="1076"/>
          <ac:spMkLst>
            <pc:docMk/>
            <pc:sldMk cId="3698917519" sldId="257"/>
            <ac:spMk id="126" creationId="{6B0F11C1-A3B4-46C0-90EE-74AB86B4BD40}"/>
          </ac:spMkLst>
        </pc:spChg>
        <pc:spChg chg="add mod">
          <ac:chgData name="Laura Long" userId="d9b4bc76-08dd-475e-afc6-02e468f5756d" providerId="ADAL" clId="{497A77C0-0BAD-403B-94DB-B705698DF989}" dt="2020-12-04T16:40:16.736" v="296" actId="1076"/>
          <ac:spMkLst>
            <pc:docMk/>
            <pc:sldMk cId="3698917519" sldId="257"/>
            <ac:spMk id="127" creationId="{2D576306-ABE6-4A86-AFF0-C6FE6A5F5C94}"/>
          </ac:spMkLst>
        </pc:spChg>
        <pc:spChg chg="add mod">
          <ac:chgData name="Laura Long" userId="d9b4bc76-08dd-475e-afc6-02e468f5756d" providerId="ADAL" clId="{497A77C0-0BAD-403B-94DB-B705698DF989}" dt="2020-12-04T16:40:16.736" v="296" actId="1076"/>
          <ac:spMkLst>
            <pc:docMk/>
            <pc:sldMk cId="3698917519" sldId="257"/>
            <ac:spMk id="128" creationId="{5D0FD374-504A-4CBB-B776-25227AE68E06}"/>
          </ac:spMkLst>
        </pc:spChg>
        <pc:spChg chg="add mod">
          <ac:chgData name="Laura Long" userId="d9b4bc76-08dd-475e-afc6-02e468f5756d" providerId="ADAL" clId="{497A77C0-0BAD-403B-94DB-B705698DF989}" dt="2020-12-04T16:40:25.428" v="298" actId="1076"/>
          <ac:spMkLst>
            <pc:docMk/>
            <pc:sldMk cId="3698917519" sldId="257"/>
            <ac:spMk id="129" creationId="{65FC4F59-2041-4E4B-BE7C-42EEA70FA88B}"/>
          </ac:spMkLst>
        </pc:spChg>
        <pc:grpChg chg="add del mod">
          <ac:chgData name="Laura Long" userId="d9b4bc76-08dd-475e-afc6-02e468f5756d" providerId="ADAL" clId="{497A77C0-0BAD-403B-94DB-B705698DF989}" dt="2020-12-04T16:13:01.240" v="164" actId="478"/>
          <ac:grpSpMkLst>
            <pc:docMk/>
            <pc:sldMk cId="3698917519" sldId="257"/>
            <ac:grpSpMk id="106" creationId="{D1BA7A83-F94C-4685-82E2-11C9FA2C48D9}"/>
          </ac:grpSpMkLst>
        </pc:grpChg>
        <pc:graphicFrameChg chg="add mod modGraphic">
          <ac:chgData name="Laura Long" userId="d9b4bc76-08dd-475e-afc6-02e468f5756d" providerId="ADAL" clId="{497A77C0-0BAD-403B-94DB-B705698DF989}" dt="2020-12-04T16:10:58.453" v="107" actId="1076"/>
          <ac:graphicFrameMkLst>
            <pc:docMk/>
            <pc:sldMk cId="3698917519" sldId="257"/>
            <ac:graphicFrameMk id="109" creationId="{39BA4F82-16FC-439C-842C-5D4DCF748E7C}"/>
          </ac:graphicFrameMkLst>
        </pc:graphicFrameChg>
        <pc:graphicFrameChg chg="add mod">
          <ac:chgData name="Laura Long" userId="d9b4bc76-08dd-475e-afc6-02e468f5756d" providerId="ADAL" clId="{497A77C0-0BAD-403B-94DB-B705698DF989}" dt="2020-12-04T16:11:09.784" v="136" actId="1036"/>
          <ac:graphicFrameMkLst>
            <pc:docMk/>
            <pc:sldMk cId="3698917519" sldId="257"/>
            <ac:graphicFrameMk id="113" creationId="{558C37A3-8AED-4F4C-9A01-5A326BEB7B11}"/>
          </ac:graphicFrameMkLst>
        </pc:graphicFrameChg>
        <pc:graphicFrameChg chg="add mod">
          <ac:chgData name="Laura Long" userId="d9b4bc76-08dd-475e-afc6-02e468f5756d" providerId="ADAL" clId="{497A77C0-0BAD-403B-94DB-B705698DF989}" dt="2020-12-04T16:11:09.784" v="136" actId="1036"/>
          <ac:graphicFrameMkLst>
            <pc:docMk/>
            <pc:sldMk cId="3698917519" sldId="257"/>
            <ac:graphicFrameMk id="115" creationId="{F973DD3B-B78A-4D57-8863-767CAB9877B5}"/>
          </ac:graphicFrameMkLst>
        </pc:graphicFrameChg>
        <pc:graphicFrameChg chg="add mod">
          <ac:chgData name="Laura Long" userId="d9b4bc76-08dd-475e-afc6-02e468f5756d" providerId="ADAL" clId="{497A77C0-0BAD-403B-94DB-B705698DF989}" dt="2020-12-04T16:11:09.784" v="136" actId="1036"/>
          <ac:graphicFrameMkLst>
            <pc:docMk/>
            <pc:sldMk cId="3698917519" sldId="257"/>
            <ac:graphicFrameMk id="118" creationId="{157B35DA-7B6C-419A-8112-307E8F0DE128}"/>
          </ac:graphicFrameMkLst>
        </pc:graphicFrameChg>
        <pc:picChg chg="add del mod">
          <ac:chgData name="Laura Long" userId="d9b4bc76-08dd-475e-afc6-02e468f5756d" providerId="ADAL" clId="{497A77C0-0BAD-403B-94DB-B705698DF989}" dt="2020-12-04T16:05:28.184" v="38" actId="478"/>
          <ac:picMkLst>
            <pc:docMk/>
            <pc:sldMk cId="3698917519" sldId="257"/>
            <ac:picMk id="102" creationId="{42600481-927D-4693-9659-DFB84CE80BE5}"/>
          </ac:picMkLst>
        </pc:picChg>
        <pc:picChg chg="add del mod">
          <ac:chgData name="Laura Long" userId="d9b4bc76-08dd-475e-afc6-02e468f5756d" providerId="ADAL" clId="{497A77C0-0BAD-403B-94DB-B705698DF989}" dt="2020-12-04T16:05:35.648" v="40" actId="478"/>
          <ac:picMkLst>
            <pc:docMk/>
            <pc:sldMk cId="3698917519" sldId="257"/>
            <ac:picMk id="105" creationId="{8978F732-227D-4D68-86B7-94C77A227AE2}"/>
          </ac:picMkLst>
        </pc:picChg>
      </pc:sldChg>
      <pc:sldMasterChg chg="modSldLayout">
        <pc:chgData name="Laura Long" userId="d9b4bc76-08dd-475e-afc6-02e468f5756d" providerId="ADAL" clId="{497A77C0-0BAD-403B-94DB-B705698DF989}" dt="2020-12-04T16:42:42.950" v="304" actId="207"/>
        <pc:sldMasterMkLst>
          <pc:docMk/>
          <pc:sldMasterMk cId="9009209" sldId="2147483672"/>
        </pc:sldMasterMkLst>
        <pc:sldLayoutChg chg="addSp delSp modSp mod">
          <pc:chgData name="Laura Long" userId="d9b4bc76-08dd-475e-afc6-02e468f5756d" providerId="ADAL" clId="{497A77C0-0BAD-403B-94DB-B705698DF989}" dt="2020-12-04T16:42:42.950" v="304" actId="207"/>
          <pc:sldLayoutMkLst>
            <pc:docMk/>
            <pc:sldMasterMk cId="9009209" sldId="2147483672"/>
            <pc:sldLayoutMk cId="2572068965" sldId="2147483673"/>
          </pc:sldLayoutMkLst>
          <pc:spChg chg="del">
            <ac:chgData name="Laura Long" userId="d9b4bc76-08dd-475e-afc6-02e468f5756d" providerId="ADAL" clId="{497A77C0-0BAD-403B-94DB-B705698DF989}" dt="2020-12-04T16:13:08.877" v="166" actId="478"/>
            <ac:spMkLst>
              <pc:docMk/>
              <pc:sldMasterMk cId="9009209" sldId="2147483672"/>
              <pc:sldLayoutMk cId="2572068965" sldId="2147483673"/>
              <ac:spMk id="4" creationId="{00000000-0000-0000-0000-000000000000}"/>
            </ac:spMkLst>
          </pc:spChg>
          <pc:spChg chg="del">
            <ac:chgData name="Laura Long" userId="d9b4bc76-08dd-475e-afc6-02e468f5756d" providerId="ADAL" clId="{497A77C0-0BAD-403B-94DB-B705698DF989}" dt="2020-12-04T16:13:10.605" v="167" actId="478"/>
            <ac:spMkLst>
              <pc:docMk/>
              <pc:sldMasterMk cId="9009209" sldId="2147483672"/>
              <pc:sldLayoutMk cId="2572068965" sldId="2147483673"/>
              <ac:spMk id="5" creationId="{00000000-0000-0000-0000-000000000000}"/>
            </ac:spMkLst>
          </pc:spChg>
          <pc:spChg chg="del">
            <ac:chgData name="Laura Long" userId="d9b4bc76-08dd-475e-afc6-02e468f5756d" providerId="ADAL" clId="{497A77C0-0BAD-403B-94DB-B705698DF989}" dt="2020-12-04T16:13:12.065" v="168" actId="478"/>
            <ac:spMkLst>
              <pc:docMk/>
              <pc:sldMasterMk cId="9009209" sldId="2147483672"/>
              <pc:sldLayoutMk cId="2572068965" sldId="2147483673"/>
              <ac:spMk id="6" creationId="{00000000-0000-0000-0000-000000000000}"/>
            </ac:spMkLst>
          </pc:spChg>
          <pc:spChg chg="add mod">
            <ac:chgData name="Laura Long" userId="d9b4bc76-08dd-475e-afc6-02e468f5756d" providerId="ADAL" clId="{497A77C0-0BAD-403B-94DB-B705698DF989}" dt="2020-12-04T16:10:43.760" v="105" actId="1076"/>
            <ac:spMkLst>
              <pc:docMk/>
              <pc:sldMasterMk cId="9009209" sldId="2147483672"/>
              <pc:sldLayoutMk cId="2572068965" sldId="2147483673"/>
              <ac:spMk id="8" creationId="{DBA9067B-345C-4A06-9683-B41FA17C19D2}"/>
            </ac:spMkLst>
          </pc:spChg>
          <pc:spChg chg="mod">
            <ac:chgData name="Laura Long" userId="d9b4bc76-08dd-475e-afc6-02e468f5756d" providerId="ADAL" clId="{497A77C0-0BAD-403B-94DB-B705698DF989}" dt="2020-12-04T16:42:28.687" v="301" actId="207"/>
            <ac:spMkLst>
              <pc:docMk/>
              <pc:sldMasterMk cId="9009209" sldId="2147483672"/>
              <pc:sldLayoutMk cId="2572068965" sldId="2147483673"/>
              <ac:spMk id="10" creationId="{ABDD83FA-6730-4981-B418-2AA3844C47C4}"/>
            </ac:spMkLst>
          </pc:spChg>
          <pc:spChg chg="mod">
            <ac:chgData name="Laura Long" userId="d9b4bc76-08dd-475e-afc6-02e468f5756d" providerId="ADAL" clId="{497A77C0-0BAD-403B-94DB-B705698DF989}" dt="2020-12-04T16:42:42.950" v="304" actId="207"/>
            <ac:spMkLst>
              <pc:docMk/>
              <pc:sldMasterMk cId="9009209" sldId="2147483672"/>
              <pc:sldLayoutMk cId="2572068965" sldId="2147483673"/>
              <ac:spMk id="11" creationId="{F48F4572-5C06-4EBE-9308-53F2ADA61FB2}"/>
            </ac:spMkLst>
          </pc:spChg>
          <pc:grpChg chg="add mod">
            <ac:chgData name="Laura Long" userId="d9b4bc76-08dd-475e-afc6-02e468f5756d" providerId="ADAL" clId="{497A77C0-0BAD-403B-94DB-B705698DF989}" dt="2020-12-04T16:13:05.654" v="165"/>
            <ac:grpSpMkLst>
              <pc:docMk/>
              <pc:sldMasterMk cId="9009209" sldId="2147483672"/>
              <pc:sldLayoutMk cId="2572068965" sldId="2147483673"/>
              <ac:grpSpMk id="9" creationId="{04E3E08B-7B0B-487E-BAE9-A8A9E5BE62F0}"/>
            </ac:grpSpMkLst>
          </pc:grpChg>
          <pc:picChg chg="add mod">
            <ac:chgData name="Laura Long" userId="d9b4bc76-08dd-475e-afc6-02e468f5756d" providerId="ADAL" clId="{497A77C0-0BAD-403B-94DB-B705698DF989}" dt="2020-12-04T16:10:34.082" v="104" actId="1036"/>
            <ac:picMkLst>
              <pc:docMk/>
              <pc:sldMasterMk cId="9009209" sldId="2147483672"/>
              <pc:sldLayoutMk cId="2572068965" sldId="2147483673"/>
              <ac:picMk id="7" creationId="{9514A87F-F495-4499-9606-1616316A55FA}"/>
            </ac:picMkLst>
          </pc:picChg>
          <pc:cxnChg chg="add mod">
            <ac:chgData name="Laura Long" userId="d9b4bc76-08dd-475e-afc6-02e468f5756d" providerId="ADAL" clId="{497A77C0-0BAD-403B-94DB-B705698DF989}" dt="2020-12-04T16:13:31.840" v="170" actId="208"/>
            <ac:cxnSpMkLst>
              <pc:docMk/>
              <pc:sldMasterMk cId="9009209" sldId="2147483672"/>
              <pc:sldLayoutMk cId="2572068965" sldId="2147483673"/>
              <ac:cxnSpMk id="13" creationId="{B6DD07C7-412D-43E2-A0E7-ED5249EB1651}"/>
            </ac:cxnSpMkLst>
          </pc:cxn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Sheet1!$B$1</c:f>
              <c:strCache>
                <c:ptCount val="1"/>
                <c:pt idx="0">
                  <c:v>Drug 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Sheet1!$A$2:$A$5</c:f>
              <c:strCache>
                <c:ptCount val="4"/>
                <c:pt idx="0">
                  <c:v>Month 1</c:v>
                </c:pt>
                <c:pt idx="1">
                  <c:v>Month 6</c:v>
                </c:pt>
                <c:pt idx="2">
                  <c:v>Month 12</c:v>
                </c:pt>
                <c:pt idx="3">
                  <c:v>Month 18</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8C3C-4A49-A3E6-5ACB449583F7}"/>
            </c:ext>
          </c:extLst>
        </c:ser>
        <c:ser>
          <c:idx val="1"/>
          <c:order val="1"/>
          <c:tx>
            <c:strRef>
              <c:f>Sheet1!$C$1</c:f>
              <c:strCache>
                <c:ptCount val="1"/>
                <c:pt idx="0">
                  <c:v>Drug 2</c:v>
                </c:pt>
              </c:strCache>
            </c:strRef>
          </c:tx>
          <c:spPr>
            <a:ln w="28575" cap="rnd">
              <a:solidFill>
                <a:srgbClr val="0D97BE"/>
              </a:solidFill>
              <a:round/>
            </a:ln>
            <a:effectLst/>
          </c:spPr>
          <c:marker>
            <c:symbol val="circle"/>
            <c:size val="5"/>
            <c:spPr>
              <a:solidFill>
                <a:schemeClr val="accent2"/>
              </a:solidFill>
              <a:ln w="9525">
                <a:solidFill>
                  <a:schemeClr val="accent2"/>
                </a:solidFill>
              </a:ln>
              <a:effectLst/>
            </c:spPr>
          </c:marker>
          <c:cat>
            <c:strRef>
              <c:f>Sheet1!$A$2:$A$5</c:f>
              <c:strCache>
                <c:ptCount val="4"/>
                <c:pt idx="0">
                  <c:v>Month 1</c:v>
                </c:pt>
                <c:pt idx="1">
                  <c:v>Month 6</c:v>
                </c:pt>
                <c:pt idx="2">
                  <c:v>Month 12</c:v>
                </c:pt>
                <c:pt idx="3">
                  <c:v>Month 18</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8C3C-4A49-A3E6-5ACB449583F7}"/>
            </c:ext>
          </c:extLst>
        </c:ser>
        <c:ser>
          <c:idx val="2"/>
          <c:order val="2"/>
          <c:tx>
            <c:strRef>
              <c:f>Sheet1!$D$1</c:f>
              <c:strCache>
                <c:ptCount val="1"/>
                <c:pt idx="0">
                  <c:v>Drug 3</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Sheet1!$A$2:$A$5</c:f>
              <c:strCache>
                <c:ptCount val="4"/>
                <c:pt idx="0">
                  <c:v>Month 1</c:v>
                </c:pt>
                <c:pt idx="1">
                  <c:v>Month 6</c:v>
                </c:pt>
                <c:pt idx="2">
                  <c:v>Month 12</c:v>
                </c:pt>
                <c:pt idx="3">
                  <c:v>Month 18</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8C3C-4A49-A3E6-5ACB449583F7}"/>
            </c:ext>
          </c:extLst>
        </c:ser>
        <c:dLbls>
          <c:showLegendKey val="0"/>
          <c:showVal val="0"/>
          <c:showCatName val="0"/>
          <c:showSerName val="0"/>
          <c:showPercent val="0"/>
          <c:showBubbleSize val="0"/>
        </c:dLbls>
        <c:marker val="1"/>
        <c:smooth val="0"/>
        <c:axId val="228197048"/>
        <c:axId val="228197832"/>
      </c:lineChart>
      <c:catAx>
        <c:axId val="228197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28197832"/>
        <c:crosses val="autoZero"/>
        <c:auto val="1"/>
        <c:lblAlgn val="ctr"/>
        <c:lblOffset val="100"/>
        <c:noMultiLvlLbl val="0"/>
      </c:catAx>
      <c:valAx>
        <c:axId val="2281978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8197048"/>
        <c:crosses val="autoZero"/>
        <c:crossBetween val="between"/>
      </c:valAx>
      <c:spPr>
        <a:noFill/>
        <a:ln>
          <a:noFill/>
        </a:ln>
        <a:effectLst/>
      </c:spPr>
    </c:plotArea>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5.8727410230508238E-2"/>
          <c:w val="0.76107354722115195"/>
          <c:h val="0.9412725897694918"/>
        </c:manualLayout>
      </c:layout>
      <c:barChart>
        <c:barDir val="col"/>
        <c:grouping val="clustered"/>
        <c:varyColors val="0"/>
        <c:ser>
          <c:idx val="0"/>
          <c:order val="0"/>
          <c:tx>
            <c:strRef>
              <c:f>Sheet1!$B$1</c:f>
              <c:strCache>
                <c:ptCount val="1"/>
                <c:pt idx="0">
                  <c:v>ARM 1</c:v>
                </c:pt>
              </c:strCache>
            </c:strRef>
          </c:tx>
          <c:spPr>
            <a:solidFill>
              <a:srgbClr val="6A2977"/>
            </a:solidFill>
            <a:ln>
              <a:noFill/>
            </a:ln>
            <a:effectLst/>
          </c:spPr>
          <c:invertIfNegative val="0"/>
          <c:cat>
            <c:strRef>
              <c:f>Sheet1!$A$2:$A$4</c:f>
              <c:strCache>
                <c:ptCount val="3"/>
                <c:pt idx="0">
                  <c:v>Male</c:v>
                </c:pt>
                <c:pt idx="1">
                  <c:v>Femail</c:v>
                </c:pt>
                <c:pt idx="2">
                  <c:v>Unspecified</c:v>
                </c:pt>
              </c:strCache>
            </c:strRef>
          </c:cat>
          <c:val>
            <c:numRef>
              <c:f>Sheet1!$B$2:$B$4</c:f>
              <c:numCache>
                <c:formatCode>General</c:formatCode>
                <c:ptCount val="3"/>
                <c:pt idx="0">
                  <c:v>4.3</c:v>
                </c:pt>
                <c:pt idx="1">
                  <c:v>2.5</c:v>
                </c:pt>
                <c:pt idx="2">
                  <c:v>3.5</c:v>
                </c:pt>
              </c:numCache>
            </c:numRef>
          </c:val>
          <c:extLst>
            <c:ext xmlns:c16="http://schemas.microsoft.com/office/drawing/2014/chart" uri="{C3380CC4-5D6E-409C-BE32-E72D297353CC}">
              <c16:uniqueId val="{00000000-0B5F-4DD9-8657-C3698C7C121D}"/>
            </c:ext>
          </c:extLst>
        </c:ser>
        <c:ser>
          <c:idx val="1"/>
          <c:order val="1"/>
          <c:tx>
            <c:strRef>
              <c:f>Sheet1!$C$1</c:f>
              <c:strCache>
                <c:ptCount val="1"/>
                <c:pt idx="0">
                  <c:v>ARM 2</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Male</c:v>
                </c:pt>
                <c:pt idx="1">
                  <c:v>Femail</c:v>
                </c:pt>
                <c:pt idx="2">
                  <c:v>Unspecified</c:v>
                </c:pt>
              </c:strCache>
            </c:strRef>
          </c:cat>
          <c:val>
            <c:numRef>
              <c:f>Sheet1!$C$2:$C$4</c:f>
              <c:numCache>
                <c:formatCode>General</c:formatCode>
                <c:ptCount val="3"/>
                <c:pt idx="0">
                  <c:v>2.4</c:v>
                </c:pt>
                <c:pt idx="1">
                  <c:v>4.4000000000000004</c:v>
                </c:pt>
                <c:pt idx="2">
                  <c:v>1.8</c:v>
                </c:pt>
              </c:numCache>
            </c:numRef>
          </c:val>
          <c:extLst>
            <c:ext xmlns:c16="http://schemas.microsoft.com/office/drawing/2014/chart" uri="{C3380CC4-5D6E-409C-BE32-E72D297353CC}">
              <c16:uniqueId val="{00000001-0B5F-4DD9-8657-C3698C7C121D}"/>
            </c:ext>
          </c:extLst>
        </c:ser>
        <c:ser>
          <c:idx val="2"/>
          <c:order val="2"/>
          <c:tx>
            <c:strRef>
              <c:f>Sheet1!$D$1</c:f>
              <c:strCache>
                <c:ptCount val="1"/>
                <c:pt idx="0">
                  <c:v>ARM 3</c:v>
                </c:pt>
              </c:strCache>
            </c:strRef>
          </c:tx>
          <c:spPr>
            <a:solidFill>
              <a:srgbClr val="8CB94B"/>
            </a:solidFill>
            <a:ln>
              <a:noFill/>
            </a:ln>
            <a:effectLst/>
          </c:spPr>
          <c:invertIfNegative val="0"/>
          <c:cat>
            <c:strRef>
              <c:f>Sheet1!$A$2:$A$4</c:f>
              <c:strCache>
                <c:ptCount val="3"/>
                <c:pt idx="0">
                  <c:v>Male</c:v>
                </c:pt>
                <c:pt idx="1">
                  <c:v>Femail</c:v>
                </c:pt>
                <c:pt idx="2">
                  <c:v>Unspecified</c:v>
                </c:pt>
              </c:strCache>
            </c:strRef>
          </c:cat>
          <c:val>
            <c:numRef>
              <c:f>Sheet1!$D$2:$D$4</c:f>
              <c:numCache>
                <c:formatCode>General</c:formatCode>
                <c:ptCount val="3"/>
                <c:pt idx="0">
                  <c:v>2</c:v>
                </c:pt>
                <c:pt idx="1">
                  <c:v>2</c:v>
                </c:pt>
                <c:pt idx="2">
                  <c:v>3</c:v>
                </c:pt>
              </c:numCache>
            </c:numRef>
          </c:val>
          <c:extLst>
            <c:ext xmlns:c16="http://schemas.microsoft.com/office/drawing/2014/chart" uri="{C3380CC4-5D6E-409C-BE32-E72D297353CC}">
              <c16:uniqueId val="{00000002-0B5F-4DD9-8657-C3698C7C121D}"/>
            </c:ext>
          </c:extLst>
        </c:ser>
        <c:dLbls>
          <c:showLegendKey val="0"/>
          <c:showVal val="0"/>
          <c:showCatName val="0"/>
          <c:showSerName val="0"/>
          <c:showPercent val="0"/>
          <c:showBubbleSize val="0"/>
        </c:dLbls>
        <c:gapWidth val="219"/>
        <c:overlap val="-27"/>
        <c:axId val="228201360"/>
        <c:axId val="228196264"/>
      </c:barChart>
      <c:catAx>
        <c:axId val="228201360"/>
        <c:scaling>
          <c:orientation val="minMax"/>
        </c:scaling>
        <c:delete val="1"/>
        <c:axPos val="b"/>
        <c:numFmt formatCode="General" sourceLinked="1"/>
        <c:majorTickMark val="none"/>
        <c:minorTickMark val="none"/>
        <c:tickLblPos val="nextTo"/>
        <c:crossAx val="228196264"/>
        <c:crosses val="autoZero"/>
        <c:auto val="1"/>
        <c:lblAlgn val="ctr"/>
        <c:lblOffset val="100"/>
        <c:noMultiLvlLbl val="0"/>
      </c:catAx>
      <c:valAx>
        <c:axId val="228196264"/>
        <c:scaling>
          <c:orientation val="minMax"/>
        </c:scaling>
        <c:delete val="1"/>
        <c:axPos val="l"/>
        <c:numFmt formatCode="General" sourceLinked="1"/>
        <c:majorTickMark val="none"/>
        <c:minorTickMark val="none"/>
        <c:tickLblPos val="nextTo"/>
        <c:crossAx val="228201360"/>
        <c:crosses val="autoZero"/>
        <c:crossBetween val="between"/>
      </c:valAx>
      <c:spPr>
        <a:noFill/>
        <a:ln>
          <a:noFill/>
        </a:ln>
        <a:effectLst/>
      </c:spPr>
    </c:plotArea>
    <c:legend>
      <c:legendPos val="r"/>
      <c:layout>
        <c:manualLayout>
          <c:xMode val="edge"/>
          <c:yMode val="edge"/>
          <c:x val="0.78087263031449938"/>
          <c:y val="8.7992745882670448E-2"/>
          <c:w val="0.18107570268930503"/>
          <c:h val="0.88798240447757615"/>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Title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rgbClr val="44646C"/>
              </a:solidFill>
              <a:ln w="19050">
                <a:solidFill>
                  <a:schemeClr val="lt1"/>
                </a:solidFill>
              </a:ln>
              <a:effectLst/>
            </c:spPr>
            <c:extLst>
              <c:ext xmlns:c16="http://schemas.microsoft.com/office/drawing/2014/chart" uri="{C3380CC4-5D6E-409C-BE32-E72D297353CC}">
                <c16:uniqueId val="{00000001-0B74-42CF-AC6A-C527A21109E6}"/>
              </c:ext>
            </c:extLst>
          </c:dPt>
          <c:dPt>
            <c:idx val="1"/>
            <c:bubble3D val="0"/>
            <c:spPr>
              <a:solidFill>
                <a:srgbClr val="6A2977"/>
              </a:solidFill>
              <a:ln w="19050">
                <a:solidFill>
                  <a:schemeClr val="lt1"/>
                </a:solidFill>
              </a:ln>
              <a:effectLst/>
            </c:spPr>
            <c:extLst>
              <c:ext xmlns:c16="http://schemas.microsoft.com/office/drawing/2014/chart" uri="{C3380CC4-5D6E-409C-BE32-E72D297353CC}">
                <c16:uniqueId val="{00000003-0B74-42CF-AC6A-C527A21109E6}"/>
              </c:ext>
            </c:extLst>
          </c:dPt>
          <c:dPt>
            <c:idx val="2"/>
            <c:bubble3D val="0"/>
            <c:spPr>
              <a:solidFill>
                <a:srgbClr val="8CB94B"/>
              </a:solidFill>
              <a:ln w="19050">
                <a:solidFill>
                  <a:schemeClr val="lt1"/>
                </a:solidFill>
              </a:ln>
              <a:effectLst/>
            </c:spPr>
            <c:extLst>
              <c:ext xmlns:c16="http://schemas.microsoft.com/office/drawing/2014/chart" uri="{C3380CC4-5D6E-409C-BE32-E72D297353CC}">
                <c16:uniqueId val="{00000005-0B74-42CF-AC6A-C527A21109E6}"/>
              </c:ext>
            </c:extLst>
          </c:dPt>
          <c:dPt>
            <c:idx val="3"/>
            <c:bubble3D val="0"/>
            <c:spPr>
              <a:solidFill>
                <a:srgbClr val="4BACC6"/>
              </a:solidFill>
              <a:ln w="19050">
                <a:solidFill>
                  <a:schemeClr val="lt1"/>
                </a:solidFill>
              </a:ln>
              <a:effectLst/>
            </c:spPr>
            <c:extLst>
              <c:ext xmlns:c16="http://schemas.microsoft.com/office/drawing/2014/chart" uri="{C3380CC4-5D6E-409C-BE32-E72D297353CC}">
                <c16:uniqueId val="{00000007-0B74-42CF-AC6A-C527A21109E6}"/>
              </c:ext>
            </c:extLst>
          </c:dPt>
          <c:cat>
            <c:strRef>
              <c:f>Sheet1!$A$2:$A$5</c:f>
              <c:strCache>
                <c:ptCount val="4"/>
                <c:pt idx="0">
                  <c:v>Item 1</c:v>
                </c:pt>
                <c:pt idx="1">
                  <c:v>Item 2</c:v>
                </c:pt>
                <c:pt idx="2">
                  <c:v>Item 3</c:v>
                </c:pt>
                <c:pt idx="3">
                  <c:v>Item 4</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0B74-42CF-AC6A-C527A21109E6}"/>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8104975846708854"/>
          <c:y val="1.4214161780628011E-2"/>
          <c:w val="0.17965487412761627"/>
          <c:h val="0.88616577588928669"/>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BCD77E-0285-47E2-B57A-A700F380B40A}" type="datetimeFigureOut">
              <a:rPr lang="en-US" smtClean="0"/>
              <a:t>12/4/2020</a:t>
            </a:fld>
            <a:endParaRPr lang="en-US"/>
          </a:p>
        </p:txBody>
      </p:sp>
      <p:sp>
        <p:nvSpPr>
          <p:cNvPr id="4" name="Slide Image Placeholder 3"/>
          <p:cNvSpPr>
            <a:spLocks noGrp="1" noRot="1" noChangeAspect="1"/>
          </p:cNvSpPr>
          <p:nvPr>
            <p:ph type="sldImg" idx="2"/>
          </p:nvPr>
        </p:nvSpPr>
        <p:spPr>
          <a:xfrm>
            <a:off x="2276475" y="1143000"/>
            <a:ext cx="23050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1564DE-57C1-4CDE-AB0C-E1E55BF60AAC}" type="slidenum">
              <a:rPr lang="en-US" smtClean="0"/>
              <a:t>‹#›</a:t>
            </a:fld>
            <a:endParaRPr lang="en-US"/>
          </a:p>
        </p:txBody>
      </p:sp>
    </p:spTree>
    <p:extLst>
      <p:ext uri="{BB962C8B-B14F-4D97-AF65-F5344CB8AC3E}">
        <p14:creationId xmlns:p14="http://schemas.microsoft.com/office/powerpoint/2010/main" val="169169736"/>
      </p:ext>
    </p:extLst>
  </p:cSld>
  <p:clrMap bg1="lt1" tx1="dk1" bg2="lt2" tx2="dk2" accent1="accent1" accent2="accent2" accent3="accent3" accent4="accent4" accent5="accent5" accent6="accent6" hlink="hlink" folHlink="folHlink"/>
  <p:notesStyle>
    <a:lvl1pPr marL="0" algn="l" defTabSz="1312347" rtl="0" eaLnBrk="1" latinLnBrk="0" hangingPunct="1">
      <a:defRPr sz="1722" kern="1200">
        <a:solidFill>
          <a:schemeClr val="tx1"/>
        </a:solidFill>
        <a:latin typeface="+mn-lt"/>
        <a:ea typeface="+mn-ea"/>
        <a:cs typeface="+mn-cs"/>
      </a:defRPr>
    </a:lvl1pPr>
    <a:lvl2pPr marL="656173" algn="l" defTabSz="1312347" rtl="0" eaLnBrk="1" latinLnBrk="0" hangingPunct="1">
      <a:defRPr sz="1722" kern="1200">
        <a:solidFill>
          <a:schemeClr val="tx1"/>
        </a:solidFill>
        <a:latin typeface="+mn-lt"/>
        <a:ea typeface="+mn-ea"/>
        <a:cs typeface="+mn-cs"/>
      </a:defRPr>
    </a:lvl2pPr>
    <a:lvl3pPr marL="1312347" algn="l" defTabSz="1312347" rtl="0" eaLnBrk="1" latinLnBrk="0" hangingPunct="1">
      <a:defRPr sz="1722" kern="1200">
        <a:solidFill>
          <a:schemeClr val="tx1"/>
        </a:solidFill>
        <a:latin typeface="+mn-lt"/>
        <a:ea typeface="+mn-ea"/>
        <a:cs typeface="+mn-cs"/>
      </a:defRPr>
    </a:lvl3pPr>
    <a:lvl4pPr marL="1968520" algn="l" defTabSz="1312347" rtl="0" eaLnBrk="1" latinLnBrk="0" hangingPunct="1">
      <a:defRPr sz="1722" kern="1200">
        <a:solidFill>
          <a:schemeClr val="tx1"/>
        </a:solidFill>
        <a:latin typeface="+mn-lt"/>
        <a:ea typeface="+mn-ea"/>
        <a:cs typeface="+mn-cs"/>
      </a:defRPr>
    </a:lvl4pPr>
    <a:lvl5pPr marL="2624694" algn="l" defTabSz="1312347" rtl="0" eaLnBrk="1" latinLnBrk="0" hangingPunct="1">
      <a:defRPr sz="1722" kern="1200">
        <a:solidFill>
          <a:schemeClr val="tx1"/>
        </a:solidFill>
        <a:latin typeface="+mn-lt"/>
        <a:ea typeface="+mn-ea"/>
        <a:cs typeface="+mn-cs"/>
      </a:defRPr>
    </a:lvl5pPr>
    <a:lvl6pPr marL="3280867" algn="l" defTabSz="1312347" rtl="0" eaLnBrk="1" latinLnBrk="0" hangingPunct="1">
      <a:defRPr sz="1722" kern="1200">
        <a:solidFill>
          <a:schemeClr val="tx1"/>
        </a:solidFill>
        <a:latin typeface="+mn-lt"/>
        <a:ea typeface="+mn-ea"/>
        <a:cs typeface="+mn-cs"/>
      </a:defRPr>
    </a:lvl6pPr>
    <a:lvl7pPr marL="3937041" algn="l" defTabSz="1312347" rtl="0" eaLnBrk="1" latinLnBrk="0" hangingPunct="1">
      <a:defRPr sz="1722" kern="1200">
        <a:solidFill>
          <a:schemeClr val="tx1"/>
        </a:solidFill>
        <a:latin typeface="+mn-lt"/>
        <a:ea typeface="+mn-ea"/>
        <a:cs typeface="+mn-cs"/>
      </a:defRPr>
    </a:lvl7pPr>
    <a:lvl8pPr marL="4593214" algn="l" defTabSz="1312347" rtl="0" eaLnBrk="1" latinLnBrk="0" hangingPunct="1">
      <a:defRPr sz="1722" kern="1200">
        <a:solidFill>
          <a:schemeClr val="tx1"/>
        </a:solidFill>
        <a:latin typeface="+mn-lt"/>
        <a:ea typeface="+mn-ea"/>
        <a:cs typeface="+mn-cs"/>
      </a:defRPr>
    </a:lvl8pPr>
    <a:lvl9pPr marL="5249388" algn="l" defTabSz="1312347" rtl="0" eaLnBrk="1" latinLnBrk="0" hangingPunct="1">
      <a:defRPr sz="172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6475" y="1143000"/>
            <a:ext cx="230505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1564DE-57C1-4CDE-AB0C-E1E55BF60AAC}" type="slidenum">
              <a:rPr lang="en-US" smtClean="0"/>
              <a:t>1</a:t>
            </a:fld>
            <a:endParaRPr lang="en-US"/>
          </a:p>
        </p:txBody>
      </p:sp>
    </p:spTree>
    <p:extLst>
      <p:ext uri="{BB962C8B-B14F-4D97-AF65-F5344CB8AC3E}">
        <p14:creationId xmlns:p14="http://schemas.microsoft.com/office/powerpoint/2010/main" val="5315294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impaactnetwork.org/" TargetMode="External"/><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hyperlink" Target="https://www.linkedin.com/company/impaactnetwork/" TargetMode="External"/><Relationship Id="rId5" Type="http://schemas.openxmlformats.org/officeDocument/2006/relationships/hyperlink" Target="https://twitter.com/IMPAACTNetwork" TargetMode="External"/><Relationship Id="rId4" Type="http://schemas.openxmlformats.org/officeDocument/2006/relationships/hyperlink" Target="https://www.facebook.com/IMPAACTNetwork" TargetMode="Externa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00300" y="7005156"/>
            <a:ext cx="27203400" cy="14902051"/>
          </a:xfrm>
        </p:spPr>
        <p:txBody>
          <a:bodyPr anchor="b"/>
          <a:lstStyle>
            <a:lvl1pPr algn="ctr">
              <a:defRPr sz="21000"/>
            </a:lvl1pPr>
          </a:lstStyle>
          <a:p>
            <a:r>
              <a:rPr lang="en-US"/>
              <a:t>Click to edit Master title style</a:t>
            </a:r>
            <a:endParaRPr lang="en-US" dirty="0"/>
          </a:p>
        </p:txBody>
      </p:sp>
      <p:sp>
        <p:nvSpPr>
          <p:cNvPr id="3" name="Subtitle 2"/>
          <p:cNvSpPr>
            <a:spLocks noGrp="1"/>
          </p:cNvSpPr>
          <p:nvPr>
            <p:ph type="subTitle" idx="1"/>
          </p:nvPr>
        </p:nvSpPr>
        <p:spPr>
          <a:xfrm>
            <a:off x="4000500" y="22481887"/>
            <a:ext cx="24003000" cy="10334331"/>
          </a:xfrm>
        </p:spPr>
        <p:txBody>
          <a:bodyPr/>
          <a:lstStyle>
            <a:lvl1pPr marL="0" indent="0" algn="ctr">
              <a:buNone/>
              <a:defRPr sz="8400"/>
            </a:lvl1pPr>
            <a:lvl2pPr marL="1600200" indent="0" algn="ctr">
              <a:buNone/>
              <a:defRPr sz="7000"/>
            </a:lvl2pPr>
            <a:lvl3pPr marL="3200400" indent="0" algn="ctr">
              <a:buNone/>
              <a:defRPr sz="6300"/>
            </a:lvl3pPr>
            <a:lvl4pPr marL="4800600" indent="0" algn="ctr">
              <a:buNone/>
              <a:defRPr sz="5600"/>
            </a:lvl4pPr>
            <a:lvl5pPr marL="6400800" indent="0" algn="ctr">
              <a:buNone/>
              <a:defRPr sz="5600"/>
            </a:lvl5pPr>
            <a:lvl6pPr marL="8001000" indent="0" algn="ctr">
              <a:buNone/>
              <a:defRPr sz="5600"/>
            </a:lvl6pPr>
            <a:lvl7pPr marL="9601200" indent="0" algn="ctr">
              <a:buNone/>
              <a:defRPr sz="5600"/>
            </a:lvl7pPr>
            <a:lvl8pPr marL="11201400" indent="0" algn="ctr">
              <a:buNone/>
              <a:defRPr sz="5600"/>
            </a:lvl8pPr>
            <a:lvl9pPr marL="12801600" indent="0" algn="ctr">
              <a:buNone/>
              <a:defRPr sz="5600"/>
            </a:lvl9pPr>
          </a:lstStyle>
          <a:p>
            <a:r>
              <a:rPr lang="en-US"/>
              <a:t>Click to edit Master subtitle style</a:t>
            </a:r>
            <a:endParaRPr lang="en-US" dirty="0"/>
          </a:p>
        </p:txBody>
      </p:sp>
      <p:pic>
        <p:nvPicPr>
          <p:cNvPr id="7" name="Picture 6" descr="A picture containing drawing&#10;&#10;Description automatically generated">
            <a:extLst>
              <a:ext uri="{FF2B5EF4-FFF2-40B4-BE49-F238E27FC236}">
                <a16:creationId xmlns:a16="http://schemas.microsoft.com/office/drawing/2014/main" id="{9514A87F-F495-4499-9606-1616316A55FA}"/>
              </a:ext>
            </a:extLst>
          </p:cNvPr>
          <p:cNvPicPr>
            <a:picLocks noChangeAspect="1"/>
          </p:cNvPicPr>
          <p:nvPr userDrawn="1"/>
        </p:nvPicPr>
        <p:blipFill>
          <a:blip r:embed="rId2"/>
          <a:stretch>
            <a:fillRect/>
          </a:stretch>
        </p:blipFill>
        <p:spPr>
          <a:xfrm>
            <a:off x="1033748" y="1236166"/>
            <a:ext cx="6205251" cy="3589417"/>
          </a:xfrm>
          <a:prstGeom prst="rect">
            <a:avLst/>
          </a:prstGeom>
        </p:spPr>
      </p:pic>
      <p:sp>
        <p:nvSpPr>
          <p:cNvPr id="8" name="Rectangle 7">
            <a:extLst>
              <a:ext uri="{FF2B5EF4-FFF2-40B4-BE49-F238E27FC236}">
                <a16:creationId xmlns:a16="http://schemas.microsoft.com/office/drawing/2014/main" id="{DBA9067B-345C-4A06-9683-B41FA17C19D2}"/>
              </a:ext>
            </a:extLst>
          </p:cNvPr>
          <p:cNvSpPr/>
          <p:nvPr userDrawn="1"/>
        </p:nvSpPr>
        <p:spPr>
          <a:xfrm>
            <a:off x="0" y="9987545"/>
            <a:ext cx="32004000" cy="6353958"/>
          </a:xfrm>
          <a:prstGeom prst="rect">
            <a:avLst/>
          </a:prstGeom>
          <a:solidFill>
            <a:srgbClr val="4464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36150">
              <a:lnSpc>
                <a:spcPct val="110000"/>
              </a:lnSpc>
              <a:spcBef>
                <a:spcPts val="0"/>
              </a:spcBef>
            </a:pPr>
            <a:br>
              <a:rPr lang="en-US" sz="7848">
                <a:latin typeface="Arial" panose="020B0604020202020204" pitchFamily="34" charset="0"/>
                <a:ea typeface="Roboto" panose="02000000000000000000" pitchFamily="2" charset="0"/>
                <a:cs typeface="Arial" panose="020B0604020202020204" pitchFamily="34" charset="0"/>
              </a:rPr>
            </a:br>
            <a:endParaRPr lang="en-US" sz="7848">
              <a:latin typeface="Arial" panose="020B0604020202020204" pitchFamily="34" charset="0"/>
              <a:ea typeface="Roboto" panose="02000000000000000000" pitchFamily="2" charset="0"/>
              <a:cs typeface="Arial" panose="020B0604020202020204" pitchFamily="34" charset="0"/>
            </a:endParaRPr>
          </a:p>
        </p:txBody>
      </p:sp>
      <p:grpSp>
        <p:nvGrpSpPr>
          <p:cNvPr id="9" name="Group 8">
            <a:extLst>
              <a:ext uri="{FF2B5EF4-FFF2-40B4-BE49-F238E27FC236}">
                <a16:creationId xmlns:a16="http://schemas.microsoft.com/office/drawing/2014/main" id="{04E3E08B-7B0B-487E-BAE9-A8A9E5BE62F0}"/>
              </a:ext>
            </a:extLst>
          </p:cNvPr>
          <p:cNvGrpSpPr/>
          <p:nvPr userDrawn="1"/>
        </p:nvGrpSpPr>
        <p:grpSpPr>
          <a:xfrm>
            <a:off x="947446" y="41207881"/>
            <a:ext cx="12730728" cy="1020900"/>
            <a:chOff x="611620" y="17943795"/>
            <a:chExt cx="4078082" cy="1020900"/>
          </a:xfrm>
        </p:grpSpPr>
        <p:sp>
          <p:nvSpPr>
            <p:cNvPr id="10" name="TextBox 9">
              <a:extLst>
                <a:ext uri="{FF2B5EF4-FFF2-40B4-BE49-F238E27FC236}">
                  <a16:creationId xmlns:a16="http://schemas.microsoft.com/office/drawing/2014/main" id="{ABDD83FA-6730-4981-B418-2AA3844C47C4}"/>
                </a:ext>
              </a:extLst>
            </p:cNvPr>
            <p:cNvSpPr txBox="1"/>
            <p:nvPr/>
          </p:nvSpPr>
          <p:spPr>
            <a:xfrm>
              <a:off x="611620" y="17943795"/>
              <a:ext cx="3360057"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For more information, visit </a:t>
              </a:r>
              <a:r>
                <a:rPr lang="en-US" sz="2400" b="1" dirty="0">
                  <a:solidFill>
                    <a:srgbClr val="44646C"/>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impaactnetwork.org </a:t>
              </a:r>
              <a:r>
                <a:rPr lang="en-US" sz="2400" dirty="0">
                  <a:latin typeface="Arial" panose="020B0604020202020204" pitchFamily="34" charset="0"/>
                  <a:cs typeface="Arial" panose="020B0604020202020204" pitchFamily="34" charset="0"/>
                </a:rPr>
                <a:t>and follow us: </a:t>
              </a:r>
            </a:p>
          </p:txBody>
        </p:sp>
        <p:sp>
          <p:nvSpPr>
            <p:cNvPr id="11" name="TextBox 10">
              <a:extLst>
                <a:ext uri="{FF2B5EF4-FFF2-40B4-BE49-F238E27FC236}">
                  <a16:creationId xmlns:a16="http://schemas.microsoft.com/office/drawing/2014/main" id="{F48F4572-5C06-4EBE-9308-53F2ADA61FB2}"/>
                </a:ext>
              </a:extLst>
            </p:cNvPr>
            <p:cNvSpPr txBox="1"/>
            <p:nvPr/>
          </p:nvSpPr>
          <p:spPr>
            <a:xfrm>
              <a:off x="611620" y="18503030"/>
              <a:ext cx="4078082"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Facebook:</a:t>
              </a:r>
              <a:r>
                <a:rPr lang="en-US" sz="2400" dirty="0">
                  <a:solidFill>
                    <a:srgbClr val="0000FF"/>
                  </a:solidFill>
                  <a:latin typeface="Arial" panose="020B0604020202020204" pitchFamily="34" charset="0"/>
                  <a:cs typeface="Arial" panose="020B0604020202020204" pitchFamily="34" charset="0"/>
                </a:rPr>
                <a:t> </a:t>
              </a:r>
              <a:r>
                <a:rPr lang="en-US" sz="2400" b="1" dirty="0" err="1">
                  <a:solidFill>
                    <a:srgbClr val="44646C"/>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IMPAACTNetwork</a:t>
              </a:r>
              <a:r>
                <a:rPr lang="en-US" sz="2400" dirty="0">
                  <a:solidFill>
                    <a:srgbClr val="0D97BE"/>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 Twitter:</a:t>
              </a:r>
              <a:r>
                <a:rPr lang="en-US" sz="2400" dirty="0">
                  <a:solidFill>
                    <a:srgbClr val="5494BC"/>
                  </a:solidFill>
                  <a:latin typeface="Arial" panose="020B0604020202020204" pitchFamily="34" charset="0"/>
                  <a:cs typeface="Arial" panose="020B0604020202020204" pitchFamily="34" charset="0"/>
                </a:rPr>
                <a:t> </a:t>
              </a:r>
              <a:r>
                <a:rPr lang="en-US" sz="2400" b="1" dirty="0">
                  <a:solidFill>
                    <a:srgbClr val="44646C"/>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@IMPAACTNetwork</a:t>
              </a:r>
              <a:r>
                <a:rPr lang="en-US" sz="2400" b="1" dirty="0">
                  <a:solidFill>
                    <a:srgbClr val="44646C"/>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 LinkedIn: </a:t>
              </a:r>
              <a:r>
                <a:rPr lang="en-US" sz="2400" b="1" dirty="0" err="1">
                  <a:solidFill>
                    <a:srgbClr val="44646C"/>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IMPAACTNetwork</a:t>
              </a:r>
              <a:endParaRPr lang="en-US" sz="2400" b="1" dirty="0">
                <a:solidFill>
                  <a:srgbClr val="44646C"/>
                </a:solidFill>
                <a:latin typeface="Arial" panose="020B0604020202020204" pitchFamily="34" charset="0"/>
                <a:cs typeface="Arial" panose="020B0604020202020204" pitchFamily="34" charset="0"/>
              </a:endParaRPr>
            </a:p>
          </p:txBody>
        </p:sp>
      </p:grpSp>
      <p:cxnSp>
        <p:nvCxnSpPr>
          <p:cNvPr id="13" name="Straight Connector 12">
            <a:extLst>
              <a:ext uri="{FF2B5EF4-FFF2-40B4-BE49-F238E27FC236}">
                <a16:creationId xmlns:a16="http://schemas.microsoft.com/office/drawing/2014/main" id="{B6DD07C7-412D-43E2-A0E7-ED5249EB1651}"/>
              </a:ext>
            </a:extLst>
          </p:cNvPr>
          <p:cNvCxnSpPr/>
          <p:nvPr userDrawn="1"/>
        </p:nvCxnSpPr>
        <p:spPr>
          <a:xfrm>
            <a:off x="1033748" y="40926327"/>
            <a:ext cx="29806470" cy="0"/>
          </a:xfrm>
          <a:prstGeom prst="line">
            <a:avLst/>
          </a:prstGeom>
          <a:ln>
            <a:solidFill>
              <a:srgbClr val="44646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2068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5B466C-AF06-4190-BD93-4E02E6EE3CB7}"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3930881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902864" y="2278904"/>
            <a:ext cx="6900863" cy="3627421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00277" y="2278904"/>
            <a:ext cx="20302538" cy="3627421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5B466C-AF06-4190-BD93-4E02E6EE3CB7}"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82371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5B466C-AF06-4190-BD93-4E02E6EE3CB7}"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4145217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83608" y="10671229"/>
            <a:ext cx="27603450" cy="17805173"/>
          </a:xfrm>
        </p:spPr>
        <p:txBody>
          <a:bodyPr anchor="b"/>
          <a:lstStyle>
            <a:lvl1pPr>
              <a:defRPr sz="21000"/>
            </a:lvl1pPr>
          </a:lstStyle>
          <a:p>
            <a:r>
              <a:rPr lang="en-US"/>
              <a:t>Click to edit Master title style</a:t>
            </a:r>
            <a:endParaRPr lang="en-US" dirty="0"/>
          </a:p>
        </p:txBody>
      </p:sp>
      <p:sp>
        <p:nvSpPr>
          <p:cNvPr id="3" name="Text Placeholder 2"/>
          <p:cNvSpPr>
            <a:spLocks noGrp="1"/>
          </p:cNvSpPr>
          <p:nvPr>
            <p:ph type="body" idx="1"/>
          </p:nvPr>
        </p:nvSpPr>
        <p:spPr>
          <a:xfrm>
            <a:off x="2183608" y="28644846"/>
            <a:ext cx="27603450" cy="9363320"/>
          </a:xfrm>
        </p:spPr>
        <p:txBody>
          <a:bodyPr/>
          <a:lstStyle>
            <a:lvl1pPr marL="0" indent="0">
              <a:buNone/>
              <a:defRPr sz="8400">
                <a:solidFill>
                  <a:schemeClr val="tx1"/>
                </a:solidFill>
              </a:defRPr>
            </a:lvl1pPr>
            <a:lvl2pPr marL="1600200" indent="0">
              <a:buNone/>
              <a:defRPr sz="7000">
                <a:solidFill>
                  <a:schemeClr val="tx1">
                    <a:tint val="75000"/>
                  </a:schemeClr>
                </a:solidFill>
              </a:defRPr>
            </a:lvl2pPr>
            <a:lvl3pPr marL="3200400" indent="0">
              <a:buNone/>
              <a:defRPr sz="6300">
                <a:solidFill>
                  <a:schemeClr val="tx1">
                    <a:tint val="75000"/>
                  </a:schemeClr>
                </a:solidFill>
              </a:defRPr>
            </a:lvl3pPr>
            <a:lvl4pPr marL="4800600" indent="0">
              <a:buNone/>
              <a:defRPr sz="5600">
                <a:solidFill>
                  <a:schemeClr val="tx1">
                    <a:tint val="75000"/>
                  </a:schemeClr>
                </a:solidFill>
              </a:defRPr>
            </a:lvl4pPr>
            <a:lvl5pPr marL="6400800" indent="0">
              <a:buNone/>
              <a:defRPr sz="5600">
                <a:solidFill>
                  <a:schemeClr val="tx1">
                    <a:tint val="75000"/>
                  </a:schemeClr>
                </a:solidFill>
              </a:defRPr>
            </a:lvl5pPr>
            <a:lvl6pPr marL="8001000" indent="0">
              <a:buNone/>
              <a:defRPr sz="5600">
                <a:solidFill>
                  <a:schemeClr val="tx1">
                    <a:tint val="75000"/>
                  </a:schemeClr>
                </a:solidFill>
              </a:defRPr>
            </a:lvl6pPr>
            <a:lvl7pPr marL="9601200" indent="0">
              <a:buNone/>
              <a:defRPr sz="5600">
                <a:solidFill>
                  <a:schemeClr val="tx1">
                    <a:tint val="75000"/>
                  </a:schemeClr>
                </a:solidFill>
              </a:defRPr>
            </a:lvl7pPr>
            <a:lvl8pPr marL="11201400" indent="0">
              <a:buNone/>
              <a:defRPr sz="5600">
                <a:solidFill>
                  <a:schemeClr val="tx1">
                    <a:tint val="75000"/>
                  </a:schemeClr>
                </a:solidFill>
              </a:defRPr>
            </a:lvl8pPr>
            <a:lvl9pPr marL="12801600" indent="0">
              <a:buNone/>
              <a:defRPr sz="5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5B466C-AF06-4190-BD93-4E02E6EE3CB7}"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2039943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00275" y="11394520"/>
            <a:ext cx="13601700"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202025" y="11394520"/>
            <a:ext cx="13601700"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95B466C-AF06-4190-BD93-4E02E6EE3CB7}"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1806819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04443" y="2278913"/>
            <a:ext cx="27603450" cy="82734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04447" y="10492870"/>
            <a:ext cx="13539190" cy="5142393"/>
          </a:xfrm>
        </p:spPr>
        <p:txBody>
          <a:bodyPr anchor="b"/>
          <a:lstStyle>
            <a:lvl1pPr marL="0" indent="0">
              <a:buNone/>
              <a:defRPr sz="8400" b="1"/>
            </a:lvl1pPr>
            <a:lvl2pPr marL="1600200" indent="0">
              <a:buNone/>
              <a:defRPr sz="7000" b="1"/>
            </a:lvl2pPr>
            <a:lvl3pPr marL="3200400" indent="0">
              <a:buNone/>
              <a:defRPr sz="6300" b="1"/>
            </a:lvl3pPr>
            <a:lvl4pPr marL="4800600" indent="0">
              <a:buNone/>
              <a:defRPr sz="5600" b="1"/>
            </a:lvl4pPr>
            <a:lvl5pPr marL="6400800" indent="0">
              <a:buNone/>
              <a:defRPr sz="5600" b="1"/>
            </a:lvl5pPr>
            <a:lvl6pPr marL="8001000" indent="0">
              <a:buNone/>
              <a:defRPr sz="5600" b="1"/>
            </a:lvl6pPr>
            <a:lvl7pPr marL="9601200" indent="0">
              <a:buNone/>
              <a:defRPr sz="5600" b="1"/>
            </a:lvl7pPr>
            <a:lvl8pPr marL="11201400" indent="0">
              <a:buNone/>
              <a:defRPr sz="5600" b="1"/>
            </a:lvl8pPr>
            <a:lvl9pPr marL="12801600" indent="0">
              <a:buNone/>
              <a:defRPr sz="5600" b="1"/>
            </a:lvl9pPr>
          </a:lstStyle>
          <a:p>
            <a:pPr lvl="0"/>
            <a:r>
              <a:rPr lang="en-US"/>
              <a:t>Click to edit Master text styles</a:t>
            </a:r>
          </a:p>
        </p:txBody>
      </p:sp>
      <p:sp>
        <p:nvSpPr>
          <p:cNvPr id="4" name="Content Placeholder 3"/>
          <p:cNvSpPr>
            <a:spLocks noGrp="1"/>
          </p:cNvSpPr>
          <p:nvPr>
            <p:ph sz="half" idx="2"/>
          </p:nvPr>
        </p:nvSpPr>
        <p:spPr>
          <a:xfrm>
            <a:off x="2204447" y="15635264"/>
            <a:ext cx="13539190"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202027" y="10492870"/>
            <a:ext cx="13605869" cy="5142393"/>
          </a:xfrm>
        </p:spPr>
        <p:txBody>
          <a:bodyPr anchor="b"/>
          <a:lstStyle>
            <a:lvl1pPr marL="0" indent="0">
              <a:buNone/>
              <a:defRPr sz="8400" b="1"/>
            </a:lvl1pPr>
            <a:lvl2pPr marL="1600200" indent="0">
              <a:buNone/>
              <a:defRPr sz="7000" b="1"/>
            </a:lvl2pPr>
            <a:lvl3pPr marL="3200400" indent="0">
              <a:buNone/>
              <a:defRPr sz="6300" b="1"/>
            </a:lvl3pPr>
            <a:lvl4pPr marL="4800600" indent="0">
              <a:buNone/>
              <a:defRPr sz="5600" b="1"/>
            </a:lvl4pPr>
            <a:lvl5pPr marL="6400800" indent="0">
              <a:buNone/>
              <a:defRPr sz="5600" b="1"/>
            </a:lvl5pPr>
            <a:lvl6pPr marL="8001000" indent="0">
              <a:buNone/>
              <a:defRPr sz="5600" b="1"/>
            </a:lvl6pPr>
            <a:lvl7pPr marL="9601200" indent="0">
              <a:buNone/>
              <a:defRPr sz="5600" b="1"/>
            </a:lvl7pPr>
            <a:lvl8pPr marL="11201400" indent="0">
              <a:buNone/>
              <a:defRPr sz="5600" b="1"/>
            </a:lvl8pPr>
            <a:lvl9pPr marL="12801600" indent="0">
              <a:buNone/>
              <a:defRPr sz="5600" b="1"/>
            </a:lvl9pPr>
          </a:lstStyle>
          <a:p>
            <a:pPr lvl="0"/>
            <a:r>
              <a:rPr lang="en-US"/>
              <a:t>Click to edit Master text styles</a:t>
            </a:r>
          </a:p>
        </p:txBody>
      </p:sp>
      <p:sp>
        <p:nvSpPr>
          <p:cNvPr id="6" name="Content Placeholder 5"/>
          <p:cNvSpPr>
            <a:spLocks noGrp="1"/>
          </p:cNvSpPr>
          <p:nvPr>
            <p:ph sz="quarter" idx="4"/>
          </p:nvPr>
        </p:nvSpPr>
        <p:spPr>
          <a:xfrm>
            <a:off x="16202027" y="15635264"/>
            <a:ext cx="13605869"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95B466C-AF06-4190-BD93-4E02E6EE3CB7}" type="datetimeFigureOut">
              <a:rPr lang="en-US" smtClean="0"/>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2767189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95B466C-AF06-4190-BD93-4E02E6EE3CB7}" type="datetimeFigureOut">
              <a:rPr lang="en-US" smtClean="0"/>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1824888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5B466C-AF06-4190-BD93-4E02E6EE3CB7}" type="datetimeFigureOut">
              <a:rPr lang="en-US" smtClean="0"/>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9541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4444" y="2853584"/>
            <a:ext cx="10322123" cy="9987545"/>
          </a:xfrm>
        </p:spPr>
        <p:txBody>
          <a:bodyPr anchor="b"/>
          <a:lstStyle>
            <a:lvl1pPr>
              <a:defRPr sz="11200"/>
            </a:lvl1pPr>
          </a:lstStyle>
          <a:p>
            <a:r>
              <a:rPr lang="en-US"/>
              <a:t>Click to edit Master title style</a:t>
            </a:r>
            <a:endParaRPr lang="en-US" dirty="0"/>
          </a:p>
        </p:txBody>
      </p:sp>
      <p:sp>
        <p:nvSpPr>
          <p:cNvPr id="3" name="Content Placeholder 2"/>
          <p:cNvSpPr>
            <a:spLocks noGrp="1"/>
          </p:cNvSpPr>
          <p:nvPr>
            <p:ph idx="1"/>
          </p:nvPr>
        </p:nvSpPr>
        <p:spPr>
          <a:xfrm>
            <a:off x="13605869" y="6162959"/>
            <a:ext cx="16202025" cy="30418415"/>
          </a:xfrm>
        </p:spPr>
        <p:txBody>
          <a:bodyPr/>
          <a:lstStyle>
            <a:lvl1pPr>
              <a:defRPr sz="11200"/>
            </a:lvl1pPr>
            <a:lvl2pPr>
              <a:defRPr sz="9800"/>
            </a:lvl2pPr>
            <a:lvl3pPr>
              <a:defRPr sz="8400"/>
            </a:lvl3pPr>
            <a:lvl4pPr>
              <a:defRPr sz="7000"/>
            </a:lvl4pPr>
            <a:lvl5pPr>
              <a:defRPr sz="7000"/>
            </a:lvl5pPr>
            <a:lvl6pPr>
              <a:defRPr sz="7000"/>
            </a:lvl6pPr>
            <a:lvl7pPr>
              <a:defRPr sz="7000"/>
            </a:lvl7pPr>
            <a:lvl8pPr>
              <a:defRPr sz="7000"/>
            </a:lvl8pPr>
            <a:lvl9pPr>
              <a:defRPr sz="7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04444" y="12841129"/>
            <a:ext cx="10322123" cy="23789780"/>
          </a:xfrm>
        </p:spPr>
        <p:txBody>
          <a:bodyPr/>
          <a:lstStyle>
            <a:lvl1pPr marL="0" indent="0">
              <a:buNone/>
              <a:defRPr sz="5600"/>
            </a:lvl1pPr>
            <a:lvl2pPr marL="1600200" indent="0">
              <a:buNone/>
              <a:defRPr sz="4900"/>
            </a:lvl2pPr>
            <a:lvl3pPr marL="3200400" indent="0">
              <a:buNone/>
              <a:defRPr sz="4200"/>
            </a:lvl3pPr>
            <a:lvl4pPr marL="4800600" indent="0">
              <a:buNone/>
              <a:defRPr sz="3500"/>
            </a:lvl4pPr>
            <a:lvl5pPr marL="6400800" indent="0">
              <a:buNone/>
              <a:defRPr sz="3500"/>
            </a:lvl5pPr>
            <a:lvl6pPr marL="8001000" indent="0">
              <a:buNone/>
              <a:defRPr sz="3500"/>
            </a:lvl6pPr>
            <a:lvl7pPr marL="9601200" indent="0">
              <a:buNone/>
              <a:defRPr sz="3500"/>
            </a:lvl7pPr>
            <a:lvl8pPr marL="11201400" indent="0">
              <a:buNone/>
              <a:defRPr sz="3500"/>
            </a:lvl8pPr>
            <a:lvl9pPr marL="12801600" indent="0">
              <a:buNone/>
              <a:defRPr sz="3500"/>
            </a:lvl9pPr>
          </a:lstStyle>
          <a:p>
            <a:pPr lvl="0"/>
            <a:r>
              <a:rPr lang="en-US"/>
              <a:t>Click to edit Master text styles</a:t>
            </a:r>
          </a:p>
        </p:txBody>
      </p:sp>
      <p:sp>
        <p:nvSpPr>
          <p:cNvPr id="5" name="Date Placeholder 4"/>
          <p:cNvSpPr>
            <a:spLocks noGrp="1"/>
          </p:cNvSpPr>
          <p:nvPr>
            <p:ph type="dt" sz="half" idx="10"/>
          </p:nvPr>
        </p:nvSpPr>
        <p:spPr/>
        <p:txBody>
          <a:bodyPr/>
          <a:lstStyle/>
          <a:p>
            <a:fld id="{395B466C-AF06-4190-BD93-4E02E6EE3CB7}"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209500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4444" y="2853584"/>
            <a:ext cx="10322123" cy="9987545"/>
          </a:xfrm>
        </p:spPr>
        <p:txBody>
          <a:bodyPr anchor="b"/>
          <a:lstStyle>
            <a:lvl1pPr>
              <a:defRPr sz="11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605869" y="6162959"/>
            <a:ext cx="16202025" cy="30418415"/>
          </a:xfrm>
        </p:spPr>
        <p:txBody>
          <a:bodyPr anchor="t"/>
          <a:lstStyle>
            <a:lvl1pPr marL="0" indent="0">
              <a:buNone/>
              <a:defRPr sz="11200"/>
            </a:lvl1pPr>
            <a:lvl2pPr marL="1600200" indent="0">
              <a:buNone/>
              <a:defRPr sz="9800"/>
            </a:lvl2pPr>
            <a:lvl3pPr marL="3200400" indent="0">
              <a:buNone/>
              <a:defRPr sz="8400"/>
            </a:lvl3pPr>
            <a:lvl4pPr marL="4800600" indent="0">
              <a:buNone/>
              <a:defRPr sz="7000"/>
            </a:lvl4pPr>
            <a:lvl5pPr marL="6400800" indent="0">
              <a:buNone/>
              <a:defRPr sz="7000"/>
            </a:lvl5pPr>
            <a:lvl6pPr marL="8001000" indent="0">
              <a:buNone/>
              <a:defRPr sz="7000"/>
            </a:lvl6pPr>
            <a:lvl7pPr marL="9601200" indent="0">
              <a:buNone/>
              <a:defRPr sz="7000"/>
            </a:lvl7pPr>
            <a:lvl8pPr marL="11201400" indent="0">
              <a:buNone/>
              <a:defRPr sz="7000"/>
            </a:lvl8pPr>
            <a:lvl9pPr marL="12801600" indent="0">
              <a:buNone/>
              <a:defRPr sz="7000"/>
            </a:lvl9pPr>
          </a:lstStyle>
          <a:p>
            <a:r>
              <a:rPr lang="en-US"/>
              <a:t>Click icon to add picture</a:t>
            </a:r>
            <a:endParaRPr lang="en-US" dirty="0"/>
          </a:p>
        </p:txBody>
      </p:sp>
      <p:sp>
        <p:nvSpPr>
          <p:cNvPr id="4" name="Text Placeholder 3"/>
          <p:cNvSpPr>
            <a:spLocks noGrp="1"/>
          </p:cNvSpPr>
          <p:nvPr>
            <p:ph type="body" sz="half" idx="2"/>
          </p:nvPr>
        </p:nvSpPr>
        <p:spPr>
          <a:xfrm>
            <a:off x="2204444" y="12841129"/>
            <a:ext cx="10322123" cy="23789780"/>
          </a:xfrm>
        </p:spPr>
        <p:txBody>
          <a:bodyPr/>
          <a:lstStyle>
            <a:lvl1pPr marL="0" indent="0">
              <a:buNone/>
              <a:defRPr sz="5600"/>
            </a:lvl1pPr>
            <a:lvl2pPr marL="1600200" indent="0">
              <a:buNone/>
              <a:defRPr sz="4900"/>
            </a:lvl2pPr>
            <a:lvl3pPr marL="3200400" indent="0">
              <a:buNone/>
              <a:defRPr sz="4200"/>
            </a:lvl3pPr>
            <a:lvl4pPr marL="4800600" indent="0">
              <a:buNone/>
              <a:defRPr sz="3500"/>
            </a:lvl4pPr>
            <a:lvl5pPr marL="6400800" indent="0">
              <a:buNone/>
              <a:defRPr sz="3500"/>
            </a:lvl5pPr>
            <a:lvl6pPr marL="8001000" indent="0">
              <a:buNone/>
              <a:defRPr sz="3500"/>
            </a:lvl6pPr>
            <a:lvl7pPr marL="9601200" indent="0">
              <a:buNone/>
              <a:defRPr sz="3500"/>
            </a:lvl7pPr>
            <a:lvl8pPr marL="11201400" indent="0">
              <a:buNone/>
              <a:defRPr sz="3500"/>
            </a:lvl8pPr>
            <a:lvl9pPr marL="12801600" indent="0">
              <a:buNone/>
              <a:defRPr sz="3500"/>
            </a:lvl9pPr>
          </a:lstStyle>
          <a:p>
            <a:pPr lvl="0"/>
            <a:r>
              <a:rPr lang="en-US"/>
              <a:t>Click to edit Master text styles</a:t>
            </a:r>
          </a:p>
        </p:txBody>
      </p:sp>
      <p:sp>
        <p:nvSpPr>
          <p:cNvPr id="5" name="Date Placeholder 4"/>
          <p:cNvSpPr>
            <a:spLocks noGrp="1"/>
          </p:cNvSpPr>
          <p:nvPr>
            <p:ph type="dt" sz="half" idx="10"/>
          </p:nvPr>
        </p:nvSpPr>
        <p:spPr/>
        <p:txBody>
          <a:bodyPr/>
          <a:lstStyle/>
          <a:p>
            <a:fld id="{395B466C-AF06-4190-BD93-4E02E6EE3CB7}"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278572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00275" y="2278913"/>
            <a:ext cx="27603450" cy="82734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00275" y="11394520"/>
            <a:ext cx="27603450" cy="271585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00275" y="39672756"/>
            <a:ext cx="7200900" cy="2278904"/>
          </a:xfrm>
          <a:prstGeom prst="rect">
            <a:avLst/>
          </a:prstGeom>
        </p:spPr>
        <p:txBody>
          <a:bodyPr vert="horz" lIns="91440" tIns="45720" rIns="91440" bIns="45720" rtlCol="0" anchor="ctr"/>
          <a:lstStyle>
            <a:lvl1pPr algn="l">
              <a:defRPr sz="4200">
                <a:solidFill>
                  <a:schemeClr val="tx1">
                    <a:tint val="75000"/>
                  </a:schemeClr>
                </a:solidFill>
              </a:defRPr>
            </a:lvl1pPr>
          </a:lstStyle>
          <a:p>
            <a:fld id="{395B466C-AF06-4190-BD93-4E02E6EE3CB7}" type="datetimeFigureOut">
              <a:rPr lang="en-US" smtClean="0"/>
              <a:t>12/4/2020</a:t>
            </a:fld>
            <a:endParaRPr lang="en-US"/>
          </a:p>
        </p:txBody>
      </p:sp>
      <p:sp>
        <p:nvSpPr>
          <p:cNvPr id="5" name="Footer Placeholder 4"/>
          <p:cNvSpPr>
            <a:spLocks noGrp="1"/>
          </p:cNvSpPr>
          <p:nvPr>
            <p:ph type="ftr" sz="quarter" idx="3"/>
          </p:nvPr>
        </p:nvSpPr>
        <p:spPr>
          <a:xfrm>
            <a:off x="10601325" y="39672756"/>
            <a:ext cx="10801350" cy="2278904"/>
          </a:xfrm>
          <a:prstGeom prst="rect">
            <a:avLst/>
          </a:prstGeom>
        </p:spPr>
        <p:txBody>
          <a:bodyPr vert="horz" lIns="91440" tIns="45720" rIns="91440" bIns="45720" rtlCol="0" anchor="ctr"/>
          <a:lstStyle>
            <a:lvl1pPr algn="ctr">
              <a:defRPr sz="4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2602825" y="39672756"/>
            <a:ext cx="7200900" cy="2278904"/>
          </a:xfrm>
          <a:prstGeom prst="rect">
            <a:avLst/>
          </a:prstGeom>
        </p:spPr>
        <p:txBody>
          <a:bodyPr vert="horz" lIns="91440" tIns="45720" rIns="91440" bIns="45720" rtlCol="0" anchor="ctr"/>
          <a:lstStyle>
            <a:lvl1pPr algn="r">
              <a:defRPr sz="4200">
                <a:solidFill>
                  <a:schemeClr val="tx1">
                    <a:tint val="75000"/>
                  </a:schemeClr>
                </a:solidFill>
              </a:defRPr>
            </a:lvl1pPr>
          </a:lstStyle>
          <a:p>
            <a:fld id="{5EC93574-AC79-4297-B85C-6EDAF831EF88}" type="slidenum">
              <a:rPr lang="en-US" smtClean="0"/>
              <a:t>‹#›</a:t>
            </a:fld>
            <a:endParaRPr lang="en-US"/>
          </a:p>
        </p:txBody>
      </p:sp>
    </p:spTree>
    <p:extLst>
      <p:ext uri="{BB962C8B-B14F-4D97-AF65-F5344CB8AC3E}">
        <p14:creationId xmlns:p14="http://schemas.microsoft.com/office/powerpoint/2010/main" val="90092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00400" rtl="0" eaLnBrk="1" latinLnBrk="0" hangingPunct="1">
        <a:lnSpc>
          <a:spcPct val="90000"/>
        </a:lnSpc>
        <a:spcBef>
          <a:spcPct val="0"/>
        </a:spcBef>
        <a:buNone/>
        <a:defRPr sz="15400" kern="1200">
          <a:solidFill>
            <a:schemeClr val="tx1"/>
          </a:solidFill>
          <a:latin typeface="+mj-lt"/>
          <a:ea typeface="+mj-ea"/>
          <a:cs typeface="+mj-cs"/>
        </a:defRPr>
      </a:lvl1pPr>
    </p:titleStyle>
    <p:bodyStyle>
      <a:lvl1pPr marL="800100" indent="-800100" algn="l" defTabSz="3200400" rtl="0" eaLnBrk="1" latinLnBrk="0" hangingPunct="1">
        <a:lnSpc>
          <a:spcPct val="90000"/>
        </a:lnSpc>
        <a:spcBef>
          <a:spcPts val="3500"/>
        </a:spcBef>
        <a:buFont typeface="Arial" panose="020B0604020202020204" pitchFamily="34" charset="0"/>
        <a:buChar char="•"/>
        <a:defRPr sz="9800" kern="1200">
          <a:solidFill>
            <a:schemeClr val="tx1"/>
          </a:solidFill>
          <a:latin typeface="+mn-lt"/>
          <a:ea typeface="+mn-ea"/>
          <a:cs typeface="+mn-cs"/>
        </a:defRPr>
      </a:lvl1pPr>
      <a:lvl2pPr marL="2400300" indent="-800100" algn="l" defTabSz="3200400" rtl="0" eaLnBrk="1" latinLnBrk="0" hangingPunct="1">
        <a:lnSpc>
          <a:spcPct val="90000"/>
        </a:lnSpc>
        <a:spcBef>
          <a:spcPts val="1750"/>
        </a:spcBef>
        <a:buFont typeface="Arial" panose="020B0604020202020204" pitchFamily="34" charset="0"/>
        <a:buChar char="•"/>
        <a:defRPr sz="8400" kern="1200">
          <a:solidFill>
            <a:schemeClr val="tx1"/>
          </a:solidFill>
          <a:latin typeface="+mn-lt"/>
          <a:ea typeface="+mn-ea"/>
          <a:cs typeface="+mn-cs"/>
        </a:defRPr>
      </a:lvl2pPr>
      <a:lvl3pPr marL="4000500" indent="-800100" algn="l" defTabSz="3200400" rtl="0" eaLnBrk="1" latinLnBrk="0" hangingPunct="1">
        <a:lnSpc>
          <a:spcPct val="90000"/>
        </a:lnSpc>
        <a:spcBef>
          <a:spcPts val="1750"/>
        </a:spcBef>
        <a:buFont typeface="Arial" panose="020B0604020202020204" pitchFamily="34" charset="0"/>
        <a:buChar char="•"/>
        <a:defRPr sz="7000" kern="1200">
          <a:solidFill>
            <a:schemeClr val="tx1"/>
          </a:solidFill>
          <a:latin typeface="+mn-lt"/>
          <a:ea typeface="+mn-ea"/>
          <a:cs typeface="+mn-cs"/>
        </a:defRPr>
      </a:lvl3pPr>
      <a:lvl4pPr marL="5600700" indent="-800100" algn="l" defTabSz="3200400" rtl="0" eaLnBrk="1" latinLnBrk="0" hangingPunct="1">
        <a:lnSpc>
          <a:spcPct val="90000"/>
        </a:lnSpc>
        <a:spcBef>
          <a:spcPts val="1750"/>
        </a:spcBef>
        <a:buFont typeface="Arial" panose="020B0604020202020204" pitchFamily="34" charset="0"/>
        <a:buChar char="•"/>
        <a:defRPr sz="6300" kern="1200">
          <a:solidFill>
            <a:schemeClr val="tx1"/>
          </a:solidFill>
          <a:latin typeface="+mn-lt"/>
          <a:ea typeface="+mn-ea"/>
          <a:cs typeface="+mn-cs"/>
        </a:defRPr>
      </a:lvl4pPr>
      <a:lvl5pPr marL="7200900" indent="-800100" algn="l" defTabSz="3200400" rtl="0" eaLnBrk="1" latinLnBrk="0" hangingPunct="1">
        <a:lnSpc>
          <a:spcPct val="90000"/>
        </a:lnSpc>
        <a:spcBef>
          <a:spcPts val="1750"/>
        </a:spcBef>
        <a:buFont typeface="Arial" panose="020B0604020202020204" pitchFamily="34" charset="0"/>
        <a:buChar char="•"/>
        <a:defRPr sz="6300" kern="1200">
          <a:solidFill>
            <a:schemeClr val="tx1"/>
          </a:solidFill>
          <a:latin typeface="+mn-lt"/>
          <a:ea typeface="+mn-ea"/>
          <a:cs typeface="+mn-cs"/>
        </a:defRPr>
      </a:lvl5pPr>
      <a:lvl6pPr marL="8801100" indent="-800100" algn="l" defTabSz="3200400" rtl="0" eaLnBrk="1" latinLnBrk="0" hangingPunct="1">
        <a:lnSpc>
          <a:spcPct val="90000"/>
        </a:lnSpc>
        <a:spcBef>
          <a:spcPts val="1750"/>
        </a:spcBef>
        <a:buFont typeface="Arial" panose="020B0604020202020204" pitchFamily="34" charset="0"/>
        <a:buChar char="•"/>
        <a:defRPr sz="6300" kern="1200">
          <a:solidFill>
            <a:schemeClr val="tx1"/>
          </a:solidFill>
          <a:latin typeface="+mn-lt"/>
          <a:ea typeface="+mn-ea"/>
          <a:cs typeface="+mn-cs"/>
        </a:defRPr>
      </a:lvl6pPr>
      <a:lvl7pPr marL="10401300" indent="-800100" algn="l" defTabSz="3200400" rtl="0" eaLnBrk="1" latinLnBrk="0" hangingPunct="1">
        <a:lnSpc>
          <a:spcPct val="90000"/>
        </a:lnSpc>
        <a:spcBef>
          <a:spcPts val="1750"/>
        </a:spcBef>
        <a:buFont typeface="Arial" panose="020B0604020202020204" pitchFamily="34" charset="0"/>
        <a:buChar char="•"/>
        <a:defRPr sz="6300" kern="1200">
          <a:solidFill>
            <a:schemeClr val="tx1"/>
          </a:solidFill>
          <a:latin typeface="+mn-lt"/>
          <a:ea typeface="+mn-ea"/>
          <a:cs typeface="+mn-cs"/>
        </a:defRPr>
      </a:lvl7pPr>
      <a:lvl8pPr marL="12001500" indent="-800100" algn="l" defTabSz="3200400" rtl="0" eaLnBrk="1" latinLnBrk="0" hangingPunct="1">
        <a:lnSpc>
          <a:spcPct val="90000"/>
        </a:lnSpc>
        <a:spcBef>
          <a:spcPts val="1750"/>
        </a:spcBef>
        <a:buFont typeface="Arial" panose="020B0604020202020204" pitchFamily="34" charset="0"/>
        <a:buChar char="•"/>
        <a:defRPr sz="6300" kern="1200">
          <a:solidFill>
            <a:schemeClr val="tx1"/>
          </a:solidFill>
          <a:latin typeface="+mn-lt"/>
          <a:ea typeface="+mn-ea"/>
          <a:cs typeface="+mn-cs"/>
        </a:defRPr>
      </a:lvl8pPr>
      <a:lvl9pPr marL="13601700" indent="-800100" algn="l" defTabSz="3200400" rtl="0" eaLnBrk="1" latinLnBrk="0" hangingPunct="1">
        <a:lnSpc>
          <a:spcPct val="90000"/>
        </a:lnSpc>
        <a:spcBef>
          <a:spcPts val="1750"/>
        </a:spcBef>
        <a:buFont typeface="Arial" panose="020B0604020202020204" pitchFamily="34" charset="0"/>
        <a:buChar char="•"/>
        <a:defRPr sz="6300" kern="1200">
          <a:solidFill>
            <a:schemeClr val="tx1"/>
          </a:solidFill>
          <a:latin typeface="+mn-lt"/>
          <a:ea typeface="+mn-ea"/>
          <a:cs typeface="+mn-cs"/>
        </a:defRPr>
      </a:lvl9pPr>
    </p:bodyStyle>
    <p:otherStyle>
      <a:defPPr>
        <a:defRPr lang="en-US"/>
      </a:defPPr>
      <a:lvl1pPr marL="0" algn="l" defTabSz="3200400" rtl="0" eaLnBrk="1" latinLnBrk="0" hangingPunct="1">
        <a:defRPr sz="6300" kern="1200">
          <a:solidFill>
            <a:schemeClr val="tx1"/>
          </a:solidFill>
          <a:latin typeface="+mn-lt"/>
          <a:ea typeface="+mn-ea"/>
          <a:cs typeface="+mn-cs"/>
        </a:defRPr>
      </a:lvl1pPr>
      <a:lvl2pPr marL="1600200" algn="l" defTabSz="3200400" rtl="0" eaLnBrk="1" latinLnBrk="0" hangingPunct="1">
        <a:defRPr sz="6300" kern="1200">
          <a:solidFill>
            <a:schemeClr val="tx1"/>
          </a:solidFill>
          <a:latin typeface="+mn-lt"/>
          <a:ea typeface="+mn-ea"/>
          <a:cs typeface="+mn-cs"/>
        </a:defRPr>
      </a:lvl2pPr>
      <a:lvl3pPr marL="3200400" algn="l" defTabSz="3200400" rtl="0" eaLnBrk="1" latinLnBrk="0" hangingPunct="1">
        <a:defRPr sz="6300" kern="1200">
          <a:solidFill>
            <a:schemeClr val="tx1"/>
          </a:solidFill>
          <a:latin typeface="+mn-lt"/>
          <a:ea typeface="+mn-ea"/>
          <a:cs typeface="+mn-cs"/>
        </a:defRPr>
      </a:lvl3pPr>
      <a:lvl4pPr marL="4800600" algn="l" defTabSz="3200400" rtl="0" eaLnBrk="1" latinLnBrk="0" hangingPunct="1">
        <a:defRPr sz="6300" kern="1200">
          <a:solidFill>
            <a:schemeClr val="tx1"/>
          </a:solidFill>
          <a:latin typeface="+mn-lt"/>
          <a:ea typeface="+mn-ea"/>
          <a:cs typeface="+mn-cs"/>
        </a:defRPr>
      </a:lvl4pPr>
      <a:lvl5pPr marL="6400800" algn="l" defTabSz="3200400" rtl="0" eaLnBrk="1" latinLnBrk="0" hangingPunct="1">
        <a:defRPr sz="6300" kern="1200">
          <a:solidFill>
            <a:schemeClr val="tx1"/>
          </a:solidFill>
          <a:latin typeface="+mn-lt"/>
          <a:ea typeface="+mn-ea"/>
          <a:cs typeface="+mn-cs"/>
        </a:defRPr>
      </a:lvl5pPr>
      <a:lvl6pPr marL="8001000" algn="l" defTabSz="3200400" rtl="0" eaLnBrk="1" latinLnBrk="0" hangingPunct="1">
        <a:defRPr sz="6300" kern="1200">
          <a:solidFill>
            <a:schemeClr val="tx1"/>
          </a:solidFill>
          <a:latin typeface="+mn-lt"/>
          <a:ea typeface="+mn-ea"/>
          <a:cs typeface="+mn-cs"/>
        </a:defRPr>
      </a:lvl6pPr>
      <a:lvl7pPr marL="9601200" algn="l" defTabSz="3200400" rtl="0" eaLnBrk="1" latinLnBrk="0" hangingPunct="1">
        <a:defRPr sz="6300" kern="1200">
          <a:solidFill>
            <a:schemeClr val="tx1"/>
          </a:solidFill>
          <a:latin typeface="+mn-lt"/>
          <a:ea typeface="+mn-ea"/>
          <a:cs typeface="+mn-cs"/>
        </a:defRPr>
      </a:lvl7pPr>
      <a:lvl8pPr marL="11201400" algn="l" defTabSz="3200400" rtl="0" eaLnBrk="1" latinLnBrk="0" hangingPunct="1">
        <a:defRPr sz="6300" kern="1200">
          <a:solidFill>
            <a:schemeClr val="tx1"/>
          </a:solidFill>
          <a:latin typeface="+mn-lt"/>
          <a:ea typeface="+mn-ea"/>
          <a:cs typeface="+mn-cs"/>
        </a:defRPr>
      </a:lvl8pPr>
      <a:lvl9pPr marL="12801600" algn="l" defTabSz="3200400" rtl="0" eaLnBrk="1" latinLnBrk="0" hangingPunct="1">
        <a:defRPr sz="6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 Placeholder 2">
            <a:extLst>
              <a:ext uri="{FF2B5EF4-FFF2-40B4-BE49-F238E27FC236}">
                <a16:creationId xmlns:a16="http://schemas.microsoft.com/office/drawing/2014/main" id="{59690676-1E74-4AE8-89A0-0147C8BA6851}"/>
              </a:ext>
            </a:extLst>
          </p:cNvPr>
          <p:cNvSpPr txBox="1">
            <a:spLocks/>
          </p:cNvSpPr>
          <p:nvPr/>
        </p:nvSpPr>
        <p:spPr>
          <a:xfrm>
            <a:off x="1003483" y="26186036"/>
            <a:ext cx="29588909" cy="1999665"/>
          </a:xfrm>
          <a:prstGeom prst="rect">
            <a:avLst/>
          </a:prstGeom>
        </p:spPr>
        <p:txBody>
          <a:bodyPr vert="horz" wrap="square" lIns="297829" tIns="148915" rIns="297829" bIns="148915" rtlCol="0">
            <a:spAutoFit/>
          </a:bodyPr>
          <a:lstStyle/>
          <a:p>
            <a:pPr>
              <a:spcBef>
                <a:spcPct val="20000"/>
              </a:spcBef>
              <a:defRPr/>
            </a:pPr>
            <a:endParaRPr lang="en-US" sz="2400" baseline="0">
              <a:latin typeface="Arial" panose="020B0604020202020204" pitchFamily="34" charset="0"/>
              <a:cs typeface="Arial" panose="020B0604020202020204" pitchFamily="34" charset="0"/>
            </a:endParaRPr>
          </a:p>
          <a:p>
            <a:pPr indent="-2495692">
              <a:spcBef>
                <a:spcPct val="20000"/>
              </a:spcBef>
              <a:defRPr/>
            </a:pPr>
            <a:endParaRPr lang="en-US" sz="2400">
              <a:latin typeface="Arial" panose="020B0604020202020204" pitchFamily="34" charset="0"/>
              <a:cs typeface="Arial" panose="020B0604020202020204" pitchFamily="34" charset="0"/>
            </a:endParaRPr>
          </a:p>
          <a:p>
            <a:pPr indent="-2495692">
              <a:spcBef>
                <a:spcPct val="20000"/>
              </a:spcBef>
              <a:defRPr/>
            </a:pPr>
            <a:endParaRPr lang="en-US" sz="2400">
              <a:latin typeface="Arial" panose="020B0604020202020204" pitchFamily="34" charset="0"/>
              <a:cs typeface="Arial" panose="020B0604020202020204" pitchFamily="34" charset="0"/>
            </a:endParaRPr>
          </a:p>
          <a:p>
            <a:pPr indent="-2495692">
              <a:spcBef>
                <a:spcPct val="20000"/>
              </a:spcBef>
              <a:defRPr/>
            </a:pPr>
            <a:endParaRPr lang="en-US" sz="2400">
              <a:latin typeface="Arial" panose="020B0604020202020204" pitchFamily="34" charset="0"/>
              <a:cs typeface="Arial" panose="020B0604020202020204" pitchFamily="34" charset="0"/>
            </a:endParaRPr>
          </a:p>
        </p:txBody>
      </p:sp>
      <p:sp>
        <p:nvSpPr>
          <p:cNvPr id="58" name="Text Placeholder 2">
            <a:extLst>
              <a:ext uri="{FF2B5EF4-FFF2-40B4-BE49-F238E27FC236}">
                <a16:creationId xmlns:a16="http://schemas.microsoft.com/office/drawing/2014/main" id="{B6410F0B-B93A-4C25-96AB-B5BB75CF07CF}"/>
              </a:ext>
            </a:extLst>
          </p:cNvPr>
          <p:cNvSpPr txBox="1">
            <a:spLocks/>
          </p:cNvSpPr>
          <p:nvPr/>
        </p:nvSpPr>
        <p:spPr>
          <a:xfrm>
            <a:off x="1325134" y="16765310"/>
            <a:ext cx="6216996" cy="1302274"/>
          </a:xfrm>
          <a:prstGeom prst="rect">
            <a:avLst/>
          </a:prstGeom>
        </p:spPr>
        <p:txBody>
          <a:bodyPr vert="horz" lIns="297829" tIns="148915" rIns="297829" bIns="148915" rtlCol="0">
            <a:normAutofit/>
          </a:bodyPr>
          <a:lstStyle/>
          <a:p>
            <a:pPr algn="just">
              <a:lnSpc>
                <a:spcPct val="120000"/>
              </a:lnSpc>
            </a:pPr>
            <a:r>
              <a:rPr lang="en-US" sz="4400" b="1" dirty="0">
                <a:solidFill>
                  <a:srgbClr val="44646C"/>
                </a:solidFill>
                <a:latin typeface="Arial" panose="020B0604020202020204" pitchFamily="34" charset="0"/>
                <a:cs typeface="Arial" panose="020B0604020202020204" pitchFamily="34" charset="0"/>
              </a:rPr>
              <a:t>METHODS</a:t>
            </a:r>
          </a:p>
        </p:txBody>
      </p:sp>
      <p:sp>
        <p:nvSpPr>
          <p:cNvPr id="59" name="Text Placeholder 2">
            <a:extLst>
              <a:ext uri="{FF2B5EF4-FFF2-40B4-BE49-F238E27FC236}">
                <a16:creationId xmlns:a16="http://schemas.microsoft.com/office/drawing/2014/main" id="{32FFCC0A-F687-41FB-9BBF-0374F31FFC59}"/>
              </a:ext>
            </a:extLst>
          </p:cNvPr>
          <p:cNvSpPr txBox="1">
            <a:spLocks/>
          </p:cNvSpPr>
          <p:nvPr/>
        </p:nvSpPr>
        <p:spPr>
          <a:xfrm>
            <a:off x="1163503" y="37993135"/>
            <a:ext cx="8712758" cy="985470"/>
          </a:xfrm>
          <a:prstGeom prst="rect">
            <a:avLst/>
          </a:prstGeom>
        </p:spPr>
        <p:txBody>
          <a:bodyPr vert="horz" lIns="387181" tIns="193591" rIns="387181" bIns="193591" rtlCol="0">
            <a:noAutofit/>
          </a:bodyPr>
          <a:lstStyle/>
          <a:p>
            <a:pPr algn="just" defTabSz="1935890">
              <a:spcBef>
                <a:spcPct val="20000"/>
              </a:spcBef>
              <a:defRPr/>
            </a:pPr>
            <a:r>
              <a:rPr lang="en-US" sz="4400" b="1" cap="all" dirty="0">
                <a:solidFill>
                  <a:srgbClr val="44646C"/>
                </a:solidFill>
                <a:latin typeface="Arial" panose="020B0604020202020204" pitchFamily="34" charset="0"/>
                <a:cs typeface="Arial" panose="020B0604020202020204" pitchFamily="34" charset="0"/>
              </a:rPr>
              <a:t>ACKNOWLEDGMENTS</a:t>
            </a:r>
          </a:p>
        </p:txBody>
      </p:sp>
      <p:sp>
        <p:nvSpPr>
          <p:cNvPr id="61" name="Text Placeholder 2">
            <a:extLst>
              <a:ext uri="{FF2B5EF4-FFF2-40B4-BE49-F238E27FC236}">
                <a16:creationId xmlns:a16="http://schemas.microsoft.com/office/drawing/2014/main" id="{7F105008-2CB5-4A69-9A50-84F4469759DC}"/>
              </a:ext>
            </a:extLst>
          </p:cNvPr>
          <p:cNvSpPr txBox="1">
            <a:spLocks/>
          </p:cNvSpPr>
          <p:nvPr/>
        </p:nvSpPr>
        <p:spPr>
          <a:xfrm>
            <a:off x="13578193" y="41124754"/>
            <a:ext cx="12694023" cy="1569612"/>
          </a:xfrm>
          <a:prstGeom prst="rect">
            <a:avLst/>
          </a:prstGeom>
        </p:spPr>
        <p:txBody>
          <a:bodyPr vert="horz" wrap="square" lIns="297829" tIns="148915" rIns="297829" bIns="148915" rtlCol="0" anchor="t">
            <a:spAutoFit/>
          </a:bodyPr>
          <a:lstStyle/>
          <a:p>
            <a:pPr algn="ctr">
              <a:lnSpc>
                <a:spcPct val="120000"/>
              </a:lnSpc>
            </a:pPr>
            <a:r>
              <a:rPr lang="en-US" sz="1400" dirty="0">
                <a:latin typeface="Arial" panose="020B0604020202020204" pitchFamily="34" charset="0"/>
                <a:cs typeface="Arial" panose="020B0604020202020204" pitchFamily="34" charset="0"/>
              </a:rPr>
              <a:t>Overall support for the International Maternal Pediatric Adolescent AIDS Clinical Trials Network (IMPAACT) was provided by the National Institute of Allergy and Infectious Diseases (NIAID) with co-funding from the Eunice Kennedy Shriver National Institute of Child Health and Human Development (NICHD) and the National Institute of Mental Health (NIMH), all components of the National Institutes of Health (NIH), under Award Numbers UM1AI068632-15 (IMPAACT LOC), UM1AI068616-15 (IMPAACT SDMC) and UM1AI106716-09 (IMPAACT LC), and by NICHD contract number </a:t>
            </a:r>
            <a:r>
              <a:rPr lang="en-US" sz="1400" dirty="0">
                <a:highlight>
                  <a:srgbClr val="FFFF00"/>
                </a:highlight>
                <a:latin typeface="Arial" panose="020B0604020202020204" pitchFamily="34" charset="0"/>
                <a:cs typeface="Arial" panose="020B0604020202020204" pitchFamily="34" charset="0"/>
              </a:rPr>
              <a:t>HHSN275201800001I</a:t>
            </a:r>
            <a:r>
              <a:rPr lang="en-US" sz="1400" dirty="0">
                <a:latin typeface="Arial" panose="020B0604020202020204" pitchFamily="34" charset="0"/>
                <a:cs typeface="Arial" panose="020B0604020202020204" pitchFamily="34" charset="0"/>
              </a:rPr>
              <a:t>. The content is solely the responsibility of the authors and does not necessarily represent the official views of the NIH</a:t>
            </a:r>
          </a:p>
        </p:txBody>
      </p:sp>
      <p:sp>
        <p:nvSpPr>
          <p:cNvPr id="62" name="TextBox 61">
            <a:extLst>
              <a:ext uri="{FF2B5EF4-FFF2-40B4-BE49-F238E27FC236}">
                <a16:creationId xmlns:a16="http://schemas.microsoft.com/office/drawing/2014/main" id="{2CAEF754-3F76-491A-A2FA-57DA859B79F8}"/>
              </a:ext>
            </a:extLst>
          </p:cNvPr>
          <p:cNvSpPr txBox="1"/>
          <p:nvPr/>
        </p:nvSpPr>
        <p:spPr>
          <a:xfrm>
            <a:off x="2317982" y="11001634"/>
            <a:ext cx="29588909" cy="4154984"/>
          </a:xfrm>
          <a:prstGeom prst="rect">
            <a:avLst/>
          </a:prstGeom>
          <a:noFill/>
        </p:spPr>
        <p:txBody>
          <a:bodyPr wrap="square" lIns="91440" tIns="45720" rIns="91440" bIns="45720" rtlCol="0" anchor="t">
            <a:spAutoFit/>
          </a:bodyPr>
          <a:lstStyle/>
          <a:p>
            <a:r>
              <a:rPr lang="en-US" sz="8800" dirty="0">
                <a:solidFill>
                  <a:schemeClr val="bg1"/>
                </a:solidFill>
                <a:latin typeface="Arial" panose="020B0604020202020204" pitchFamily="34" charset="0"/>
                <a:ea typeface="Roboto" panose="02000000000000000000" pitchFamily="2" charset="0"/>
                <a:cs typeface="Arial" panose="020B0604020202020204" pitchFamily="34" charset="0"/>
              </a:rPr>
              <a:t>Place the main finding of the study in this shaded box to give attendees a quick understanding of the study. Emphasize important words with </a:t>
            </a:r>
            <a:r>
              <a:rPr lang="en-US" sz="8800" b="1" dirty="0">
                <a:solidFill>
                  <a:schemeClr val="bg1"/>
                </a:solidFill>
                <a:latin typeface="Arial" panose="020B0604020202020204" pitchFamily="34" charset="0"/>
                <a:ea typeface="Roboto" panose="02000000000000000000" pitchFamily="2" charset="0"/>
                <a:cs typeface="Arial" panose="020B0604020202020204" pitchFamily="34" charset="0"/>
              </a:rPr>
              <a:t>bold</a:t>
            </a:r>
            <a:r>
              <a:rPr lang="en-US" sz="8800" dirty="0">
                <a:solidFill>
                  <a:schemeClr val="bg1"/>
                </a:solidFill>
                <a:latin typeface="Arial" panose="020B0604020202020204" pitchFamily="34" charset="0"/>
                <a:ea typeface="Roboto" panose="02000000000000000000" pitchFamily="2" charset="0"/>
                <a:cs typeface="Arial" panose="020B0604020202020204" pitchFamily="34" charset="0"/>
              </a:rPr>
              <a:t> or </a:t>
            </a:r>
            <a:r>
              <a:rPr lang="en-US" sz="8800" i="1" dirty="0">
                <a:solidFill>
                  <a:schemeClr val="bg1"/>
                </a:solidFill>
                <a:latin typeface="Arial" panose="020B0604020202020204" pitchFamily="34" charset="0"/>
                <a:ea typeface="Roboto" panose="02000000000000000000" pitchFamily="2" charset="0"/>
                <a:cs typeface="Arial" panose="020B0604020202020204" pitchFamily="34" charset="0"/>
              </a:rPr>
              <a:t>italic</a:t>
            </a:r>
            <a:r>
              <a:rPr lang="en-US" sz="8800" dirty="0">
                <a:solidFill>
                  <a:schemeClr val="bg1"/>
                </a:solidFill>
                <a:latin typeface="Arial" panose="020B0604020202020204" pitchFamily="34" charset="0"/>
                <a:ea typeface="Roboto" panose="02000000000000000000" pitchFamily="2" charset="0"/>
                <a:cs typeface="Arial" panose="020B0604020202020204" pitchFamily="34" charset="0"/>
              </a:rPr>
              <a:t> font.</a:t>
            </a:r>
            <a:endParaRPr lang="en-US" sz="8800" dirty="0">
              <a:solidFill>
                <a:schemeClr val="bg1"/>
              </a:solidFill>
            </a:endParaRPr>
          </a:p>
        </p:txBody>
      </p:sp>
      <p:sp>
        <p:nvSpPr>
          <p:cNvPr id="64" name="Text Placeholder 2">
            <a:extLst>
              <a:ext uri="{FF2B5EF4-FFF2-40B4-BE49-F238E27FC236}">
                <a16:creationId xmlns:a16="http://schemas.microsoft.com/office/drawing/2014/main" id="{4FD4851F-5C7D-41D3-85E5-BCC1391C7143}"/>
              </a:ext>
            </a:extLst>
          </p:cNvPr>
          <p:cNvSpPr txBox="1">
            <a:spLocks/>
          </p:cNvSpPr>
          <p:nvPr/>
        </p:nvSpPr>
        <p:spPr>
          <a:xfrm>
            <a:off x="1325134" y="23508277"/>
            <a:ext cx="6216996" cy="1302274"/>
          </a:xfrm>
          <a:prstGeom prst="rect">
            <a:avLst/>
          </a:prstGeom>
        </p:spPr>
        <p:txBody>
          <a:bodyPr vert="horz" lIns="297829" tIns="148915" rIns="297829" bIns="148915" rtlCol="0">
            <a:normAutofit/>
          </a:bodyPr>
          <a:lstStyle/>
          <a:p>
            <a:pPr>
              <a:lnSpc>
                <a:spcPct val="120000"/>
              </a:lnSpc>
            </a:pPr>
            <a:r>
              <a:rPr lang="en-US" sz="4400" b="1" dirty="0">
                <a:solidFill>
                  <a:srgbClr val="44646C"/>
                </a:solidFill>
                <a:latin typeface="Arial" panose="020B0604020202020204" pitchFamily="34" charset="0"/>
                <a:cs typeface="Arial" panose="020B0604020202020204" pitchFamily="34" charset="0"/>
              </a:rPr>
              <a:t>RESULTS</a:t>
            </a:r>
          </a:p>
        </p:txBody>
      </p:sp>
      <p:sp>
        <p:nvSpPr>
          <p:cNvPr id="65" name="Text Placeholder 2">
            <a:extLst>
              <a:ext uri="{FF2B5EF4-FFF2-40B4-BE49-F238E27FC236}">
                <a16:creationId xmlns:a16="http://schemas.microsoft.com/office/drawing/2014/main" id="{C7AE4D68-B482-4E4B-8599-31C8118244C9}"/>
              </a:ext>
            </a:extLst>
          </p:cNvPr>
          <p:cNvSpPr txBox="1">
            <a:spLocks/>
          </p:cNvSpPr>
          <p:nvPr/>
        </p:nvSpPr>
        <p:spPr>
          <a:xfrm>
            <a:off x="1325135" y="32918443"/>
            <a:ext cx="8976591" cy="712720"/>
          </a:xfrm>
          <a:prstGeom prst="rect">
            <a:avLst/>
          </a:prstGeom>
        </p:spPr>
        <p:txBody>
          <a:bodyPr vert="horz" lIns="297829" tIns="148915" rIns="297829" bIns="148915" rtlCol="0">
            <a:noAutofit/>
          </a:bodyPr>
          <a:lstStyle/>
          <a:p>
            <a:pPr algn="just">
              <a:lnSpc>
                <a:spcPct val="120000"/>
              </a:lnSpc>
            </a:pPr>
            <a:r>
              <a:rPr lang="en-US" sz="4400" b="1" dirty="0">
                <a:solidFill>
                  <a:srgbClr val="44646C"/>
                </a:solidFill>
                <a:latin typeface="Arial" panose="020B0604020202020204" pitchFamily="34" charset="0"/>
                <a:cs typeface="Arial" panose="020B0604020202020204" pitchFamily="34" charset="0"/>
              </a:rPr>
              <a:t>CONCLUSIONS</a:t>
            </a:r>
          </a:p>
        </p:txBody>
      </p:sp>
      <p:sp>
        <p:nvSpPr>
          <p:cNvPr id="66" name="Title 1">
            <a:extLst>
              <a:ext uri="{FF2B5EF4-FFF2-40B4-BE49-F238E27FC236}">
                <a16:creationId xmlns:a16="http://schemas.microsoft.com/office/drawing/2014/main" id="{A6914751-0F76-44B2-9678-5EB0B9CF88E8}"/>
              </a:ext>
            </a:extLst>
          </p:cNvPr>
          <p:cNvSpPr txBox="1">
            <a:spLocks/>
          </p:cNvSpPr>
          <p:nvPr/>
        </p:nvSpPr>
        <p:spPr>
          <a:xfrm>
            <a:off x="7957274" y="887636"/>
            <a:ext cx="22570966" cy="2375755"/>
          </a:xfrm>
          <a:prstGeom prst="rect">
            <a:avLst/>
          </a:prstGeom>
        </p:spPr>
        <p:txBody>
          <a:bodyPr>
            <a:normAutofit/>
          </a:bodyPr>
          <a:lstStyle>
            <a:lvl1pPr algn="l" defTabSz="3108960" rtl="0" eaLnBrk="1" latinLnBrk="0" hangingPunct="1">
              <a:lnSpc>
                <a:spcPct val="90000"/>
              </a:lnSpc>
              <a:spcBef>
                <a:spcPct val="0"/>
              </a:spcBef>
              <a:buNone/>
              <a:defRPr sz="14960" kern="1200">
                <a:solidFill>
                  <a:schemeClr val="tx1"/>
                </a:solidFill>
                <a:latin typeface="+mj-lt"/>
                <a:ea typeface="+mj-ea"/>
                <a:cs typeface="+mj-cs"/>
              </a:defRPr>
            </a:lvl1pPr>
          </a:lstStyle>
          <a:p>
            <a:r>
              <a:rPr lang="en-US" sz="8000" b="1" dirty="0">
                <a:solidFill>
                  <a:srgbClr val="44646C"/>
                </a:solidFill>
                <a:latin typeface="Arial" panose="020B0604020202020204" pitchFamily="34" charset="0"/>
                <a:cs typeface="Arial" panose="020B0604020202020204" pitchFamily="34" charset="0"/>
              </a:rPr>
              <a:t>Title Goes Here Title Goes Here Title Goes Here Title Goes Here Title Goes Here</a:t>
            </a:r>
            <a:endParaRPr lang="en-US" sz="8000" b="1" dirty="0">
              <a:solidFill>
                <a:srgbClr val="1F354B"/>
              </a:solidFill>
              <a:latin typeface="Arial" panose="020B0604020202020204" pitchFamily="34" charset="0"/>
              <a:cs typeface="Arial" panose="020B0604020202020204" pitchFamily="34" charset="0"/>
            </a:endParaRPr>
          </a:p>
        </p:txBody>
      </p:sp>
      <p:sp>
        <p:nvSpPr>
          <p:cNvPr id="73" name="Title Placeholder 1">
            <a:extLst>
              <a:ext uri="{FF2B5EF4-FFF2-40B4-BE49-F238E27FC236}">
                <a16:creationId xmlns:a16="http://schemas.microsoft.com/office/drawing/2014/main" id="{5BEA979B-A809-4557-9E57-3857886347FA}"/>
              </a:ext>
            </a:extLst>
          </p:cNvPr>
          <p:cNvSpPr txBox="1">
            <a:spLocks/>
          </p:cNvSpPr>
          <p:nvPr/>
        </p:nvSpPr>
        <p:spPr>
          <a:xfrm>
            <a:off x="7838688" y="3368189"/>
            <a:ext cx="22570967" cy="2296987"/>
          </a:xfrm>
          <a:prstGeom prst="rect">
            <a:avLst/>
          </a:prstGeom>
        </p:spPr>
        <p:txBody>
          <a:bodyPr vert="horz" lIns="297829" tIns="148915" rIns="297829" bIns="148915" rtlCol="0" anchor="t">
            <a:noAutofit/>
          </a:bodyPr>
          <a:lstStyle/>
          <a:p>
            <a:pPr>
              <a:lnSpc>
                <a:spcPct val="120000"/>
              </a:lnSpc>
            </a:pPr>
            <a:r>
              <a:rPr lang="en-US" sz="3200" b="1" dirty="0">
                <a:solidFill>
                  <a:srgbClr val="44646C"/>
                </a:solidFill>
                <a:latin typeface="Arial" panose="020B0604020202020204" pitchFamily="34" charset="0"/>
                <a:cs typeface="Arial" panose="020B0604020202020204" pitchFamily="34" charset="0"/>
              </a:rPr>
              <a:t>Author 1 First Name Middle Initial Last Name</a:t>
            </a:r>
            <a:r>
              <a:rPr lang="en-US" sz="3200" baseline="30000" dirty="0">
                <a:solidFill>
                  <a:srgbClr val="44646C"/>
                </a:solidFill>
                <a:latin typeface="Arial" panose="020B0604020202020204" pitchFamily="34" charset="0"/>
                <a:cs typeface="Arial" panose="020B0604020202020204" pitchFamily="34" charset="0"/>
              </a:rPr>
              <a:t>1</a:t>
            </a:r>
            <a:r>
              <a:rPr lang="en-US" sz="3200" dirty="0">
                <a:solidFill>
                  <a:srgbClr val="44646C"/>
                </a:solidFill>
                <a:latin typeface="Arial" panose="020B0604020202020204" pitchFamily="34" charset="0"/>
                <a:cs typeface="Arial" panose="020B0604020202020204" pitchFamily="34" charset="0"/>
              </a:rPr>
              <a:t>, Author 2 First Name Middle Initial Last Name</a:t>
            </a:r>
            <a:r>
              <a:rPr lang="en-US" sz="3200" baseline="30000" dirty="0">
                <a:solidFill>
                  <a:srgbClr val="44646C"/>
                </a:solidFill>
                <a:latin typeface="Arial" panose="020B0604020202020204" pitchFamily="34" charset="0"/>
                <a:cs typeface="Arial" panose="020B0604020202020204" pitchFamily="34" charset="0"/>
              </a:rPr>
              <a:t> 2</a:t>
            </a:r>
            <a:r>
              <a:rPr lang="en-US" sz="3200" dirty="0">
                <a:solidFill>
                  <a:srgbClr val="44646C"/>
                </a:solidFill>
                <a:latin typeface="Arial" panose="020B0604020202020204" pitchFamily="34" charset="0"/>
                <a:cs typeface="Arial" panose="020B0604020202020204" pitchFamily="34" charset="0"/>
              </a:rPr>
              <a:t>, Author 3 First Name Middle Initial Last Name</a:t>
            </a:r>
            <a:r>
              <a:rPr lang="en-US" sz="3200" baseline="30000" dirty="0">
                <a:solidFill>
                  <a:srgbClr val="44646C"/>
                </a:solidFill>
                <a:latin typeface="Arial" panose="020B0604020202020204" pitchFamily="34" charset="0"/>
                <a:cs typeface="Arial" panose="020B0604020202020204" pitchFamily="34" charset="0"/>
              </a:rPr>
              <a:t> 3</a:t>
            </a:r>
            <a:r>
              <a:rPr lang="en-US" sz="3200" dirty="0">
                <a:solidFill>
                  <a:srgbClr val="44646C"/>
                </a:solidFill>
                <a:latin typeface="Arial" panose="020B0604020202020204" pitchFamily="34" charset="0"/>
                <a:cs typeface="Arial" panose="020B0604020202020204" pitchFamily="34" charset="0"/>
              </a:rPr>
              <a:t> for the Research Group Name </a:t>
            </a:r>
          </a:p>
          <a:p>
            <a:pPr>
              <a:lnSpc>
                <a:spcPct val="120000"/>
              </a:lnSpc>
            </a:pPr>
            <a:endParaRPr lang="en-US" sz="2800" baseline="30000" dirty="0">
              <a:solidFill>
                <a:srgbClr val="44646C"/>
              </a:solidFill>
              <a:latin typeface="Arial" panose="020B0604020202020204" pitchFamily="34" charset="0"/>
              <a:cs typeface="Arial" panose="020B0604020202020204" pitchFamily="34" charset="0"/>
            </a:endParaRPr>
          </a:p>
          <a:p>
            <a:pPr>
              <a:lnSpc>
                <a:spcPct val="120000"/>
              </a:lnSpc>
            </a:pPr>
            <a:r>
              <a:rPr lang="en-US" sz="2800" baseline="30000" dirty="0">
                <a:solidFill>
                  <a:srgbClr val="44646C"/>
                </a:solidFill>
                <a:latin typeface="Arial" panose="020B0604020202020204" pitchFamily="34" charset="0"/>
                <a:cs typeface="Arial" panose="020B0604020202020204" pitchFamily="34" charset="0"/>
              </a:rPr>
              <a:t>1</a:t>
            </a:r>
            <a:r>
              <a:rPr lang="en-US" sz="2800" dirty="0">
                <a:solidFill>
                  <a:srgbClr val="44646C"/>
                </a:solidFill>
                <a:latin typeface="Arial" panose="020B0604020202020204" pitchFamily="34" charset="0"/>
                <a:cs typeface="Arial" panose="020B0604020202020204" pitchFamily="34" charset="0"/>
              </a:rPr>
              <a:t>Institution 1 Name, City, State (if US), Country, </a:t>
            </a:r>
            <a:r>
              <a:rPr lang="en-US" sz="2800" baseline="30000" dirty="0">
                <a:solidFill>
                  <a:srgbClr val="44646C"/>
                </a:solidFill>
                <a:latin typeface="Arial" panose="020B0604020202020204" pitchFamily="34" charset="0"/>
                <a:cs typeface="Arial" panose="020B0604020202020204" pitchFamily="34" charset="0"/>
              </a:rPr>
              <a:t>2</a:t>
            </a:r>
            <a:r>
              <a:rPr lang="en-US" sz="2800" dirty="0">
                <a:solidFill>
                  <a:srgbClr val="44646C"/>
                </a:solidFill>
                <a:latin typeface="Arial" panose="020B0604020202020204" pitchFamily="34" charset="0"/>
                <a:cs typeface="Arial" panose="020B0604020202020204" pitchFamily="34" charset="0"/>
              </a:rPr>
              <a:t>Insittution 2 Name, City, Country, </a:t>
            </a:r>
            <a:r>
              <a:rPr lang="en-US" sz="2800" baseline="30000" dirty="0">
                <a:solidFill>
                  <a:srgbClr val="44646C"/>
                </a:solidFill>
                <a:latin typeface="Arial" panose="020B0604020202020204" pitchFamily="34" charset="0"/>
                <a:cs typeface="Arial" panose="020B0604020202020204" pitchFamily="34" charset="0"/>
              </a:rPr>
              <a:t>3</a:t>
            </a:r>
            <a:r>
              <a:rPr lang="en-US" sz="2800" dirty="0">
                <a:solidFill>
                  <a:srgbClr val="44646C"/>
                </a:solidFill>
                <a:latin typeface="Arial" panose="020B0604020202020204" pitchFamily="34" charset="0"/>
                <a:cs typeface="Arial" panose="020B0604020202020204" pitchFamily="34" charset="0"/>
              </a:rPr>
              <a:t>Institution 3 Name, City, Country</a:t>
            </a:r>
          </a:p>
        </p:txBody>
      </p:sp>
      <p:sp>
        <p:nvSpPr>
          <p:cNvPr id="75" name="Text Placeholder 2">
            <a:extLst>
              <a:ext uri="{FF2B5EF4-FFF2-40B4-BE49-F238E27FC236}">
                <a16:creationId xmlns:a16="http://schemas.microsoft.com/office/drawing/2014/main" id="{38673C40-6024-4120-B846-A53872536EF8}"/>
              </a:ext>
            </a:extLst>
          </p:cNvPr>
          <p:cNvSpPr txBox="1">
            <a:spLocks/>
          </p:cNvSpPr>
          <p:nvPr/>
        </p:nvSpPr>
        <p:spPr>
          <a:xfrm>
            <a:off x="1325134" y="5256534"/>
            <a:ext cx="8976591" cy="712720"/>
          </a:xfrm>
          <a:prstGeom prst="rect">
            <a:avLst/>
          </a:prstGeom>
        </p:spPr>
        <p:txBody>
          <a:bodyPr vert="horz" lIns="297829" tIns="148915" rIns="297829" bIns="148915" rtlCol="0" anchor="t">
            <a:noAutofit/>
          </a:bodyPr>
          <a:lstStyle/>
          <a:p>
            <a:pPr algn="just">
              <a:lnSpc>
                <a:spcPct val="120000"/>
              </a:lnSpc>
            </a:pPr>
            <a:r>
              <a:rPr lang="en-US" sz="4400" b="1" dirty="0">
                <a:latin typeface="Arial"/>
                <a:cs typeface="Arial"/>
              </a:rPr>
              <a:t>BACKGROUND</a:t>
            </a:r>
          </a:p>
        </p:txBody>
      </p:sp>
      <p:sp>
        <p:nvSpPr>
          <p:cNvPr id="76" name="Text Placeholder 2">
            <a:extLst>
              <a:ext uri="{FF2B5EF4-FFF2-40B4-BE49-F238E27FC236}">
                <a16:creationId xmlns:a16="http://schemas.microsoft.com/office/drawing/2014/main" id="{3341B538-5B5C-45AE-826B-0AFCAAD62C98}"/>
              </a:ext>
            </a:extLst>
          </p:cNvPr>
          <p:cNvSpPr txBox="1">
            <a:spLocks/>
          </p:cNvSpPr>
          <p:nvPr/>
        </p:nvSpPr>
        <p:spPr>
          <a:xfrm>
            <a:off x="1325135" y="6385495"/>
            <a:ext cx="29511810" cy="2838549"/>
          </a:xfrm>
          <a:prstGeom prst="rect">
            <a:avLst/>
          </a:prstGeom>
        </p:spPr>
        <p:txBody>
          <a:bodyPr vert="horz" wrap="square" lIns="297829" tIns="148915" rIns="297829" bIns="148915" rtlCol="0" anchor="t">
            <a:spAutoFit/>
          </a:bodyPr>
          <a:lstStyle/>
          <a:p>
            <a:pPr>
              <a:lnSpc>
                <a:spcPct val="120000"/>
              </a:lnSpc>
            </a:pPr>
            <a:r>
              <a:rPr lang="en-US" sz="2800" dirty="0">
                <a:latin typeface="Arial" panose="020B0604020202020204" pitchFamily="34" charset="0"/>
                <a:cs typeface="Arial" panose="020B0604020202020204" pitchFamily="34" charset="0"/>
              </a:rPr>
              <a:t>Clearly describe the hypothesis or research question addressed in the study. Why was the study conducted?</a:t>
            </a:r>
          </a:p>
          <a:p>
            <a:pPr>
              <a:lnSpc>
                <a:spcPct val="120000"/>
              </a:lnSpc>
            </a:pPr>
            <a:endParaRPr lang="en-US" sz="2800" dirty="0">
              <a:latin typeface="Arial" panose="020B0604020202020204" pitchFamily="34" charset="0"/>
              <a:cs typeface="Arial" panose="020B0604020202020204" pitchFamily="34" charset="0"/>
            </a:endParaRPr>
          </a:p>
          <a:p>
            <a:pPr>
              <a:lnSpc>
                <a:spcPct val="120000"/>
              </a:lnSpc>
            </a:pPr>
            <a:r>
              <a:rPr lang="en-US" sz="2800" dirty="0">
                <a:latin typeface="Arial" panose="020B0604020202020204" pitchFamily="34" charset="0"/>
                <a:cs typeface="Arial" panose="020B0604020202020204" pitchFamily="34" charset="0"/>
              </a:rPr>
              <a:t>Update this text with the background of your research. Lorem ipsum dolor sit </a:t>
            </a:r>
            <a:r>
              <a:rPr lang="en-US" sz="2800" dirty="0" err="1">
                <a:latin typeface="Arial" panose="020B0604020202020204" pitchFamily="34" charset="0"/>
                <a:cs typeface="Arial" panose="020B0604020202020204" pitchFamily="34" charset="0"/>
              </a:rPr>
              <a:t>amet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oratio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pericula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partiendo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mei</a:t>
            </a:r>
            <a:r>
              <a:rPr lang="en-US" sz="2800" dirty="0">
                <a:latin typeface="Arial" panose="020B0604020202020204" pitchFamily="34" charset="0"/>
                <a:cs typeface="Arial" panose="020B0604020202020204" pitchFamily="34" charset="0"/>
              </a:rPr>
              <a:t> cu, </a:t>
            </a:r>
            <a:r>
              <a:rPr lang="en-US" sz="2800" dirty="0" err="1">
                <a:latin typeface="Arial" panose="020B0604020202020204" pitchFamily="34" charset="0"/>
                <a:cs typeface="Arial" panose="020B0604020202020204" pitchFamily="34" charset="0"/>
              </a:rPr>
              <a:t>usu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possim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mentitum</a:t>
            </a:r>
            <a:r>
              <a:rPr lang="en-US" sz="2800" dirty="0">
                <a:latin typeface="Arial" panose="020B0604020202020204" pitchFamily="34" charset="0"/>
                <a:cs typeface="Arial" panose="020B0604020202020204" pitchFamily="34" charset="0"/>
              </a:rPr>
              <a:t> mandamus an. </a:t>
            </a:r>
            <a:r>
              <a:rPr lang="en-US" sz="2800" dirty="0" err="1">
                <a:latin typeface="Arial" panose="020B0604020202020204" pitchFamily="34" charset="0"/>
                <a:cs typeface="Arial" panose="020B0604020202020204" pitchFamily="34" charset="0"/>
              </a:rPr>
              <a:t>Usu</a:t>
            </a:r>
            <a:r>
              <a:rPr lang="en-US" sz="2800" dirty="0">
                <a:latin typeface="Arial" panose="020B0604020202020204" pitchFamily="34" charset="0"/>
                <a:cs typeface="Arial" panose="020B0604020202020204" pitchFamily="34" charset="0"/>
              </a:rPr>
              <a:t> id </a:t>
            </a:r>
            <a:r>
              <a:rPr lang="en-US" sz="2800" dirty="0" err="1">
                <a:latin typeface="Arial" panose="020B0604020202020204" pitchFamily="34" charset="0"/>
                <a:cs typeface="Arial" panose="020B0604020202020204" pitchFamily="34" charset="0"/>
              </a:rPr>
              <a:t>enim</a:t>
            </a:r>
            <a:r>
              <a:rPr lang="en-US" sz="2800" dirty="0">
                <a:latin typeface="Arial" panose="020B0604020202020204" pitchFamily="34" charset="0"/>
                <a:cs typeface="Arial" panose="020B0604020202020204" pitchFamily="34" charset="0"/>
              </a:rPr>
              <a:t> minim </a:t>
            </a:r>
            <a:r>
              <a:rPr lang="en-US" sz="2800" dirty="0" err="1">
                <a:latin typeface="Arial" panose="020B0604020202020204" pitchFamily="34" charset="0"/>
                <a:cs typeface="Arial" panose="020B0604020202020204" pitchFamily="34" charset="0"/>
              </a:rPr>
              <a:t>copiosae</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unum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illud</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ut</a:t>
            </a:r>
            <a:r>
              <a:rPr lang="en-US" sz="2800" dirty="0">
                <a:latin typeface="Arial" panose="020B0604020202020204" pitchFamily="34" charset="0"/>
                <a:cs typeface="Arial" panose="020B0604020202020204" pitchFamily="34" charset="0"/>
              </a:rPr>
              <a:t> qui, ad cum </a:t>
            </a:r>
            <a:r>
              <a:rPr lang="en-US" sz="2800" dirty="0" err="1">
                <a:latin typeface="Arial" panose="020B0604020202020204" pitchFamily="34" charset="0"/>
                <a:cs typeface="Arial" panose="020B0604020202020204" pitchFamily="34" charset="0"/>
              </a:rPr>
              <a:t>laboramus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adipiscing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Nec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possim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deseruisse</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intellegam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ei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pertinax</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moderatius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vituperatoribus</a:t>
            </a:r>
            <a:r>
              <a:rPr lang="en-US" sz="2800" dirty="0">
                <a:latin typeface="Arial" panose="020B0604020202020204" pitchFamily="34" charset="0"/>
                <a:cs typeface="Arial" panose="020B0604020202020204" pitchFamily="34" charset="0"/>
              </a:rPr>
              <a:t> at </a:t>
            </a:r>
            <a:r>
              <a:rPr lang="en-US" sz="2800" dirty="0" err="1">
                <a:latin typeface="Arial" panose="020B0604020202020204" pitchFamily="34" charset="0"/>
                <a:cs typeface="Arial" panose="020B0604020202020204" pitchFamily="34" charset="0"/>
              </a:rPr>
              <a:t>nec</a:t>
            </a:r>
            <a:r>
              <a:rPr lang="en-US" sz="2800" dirty="0">
                <a:latin typeface="Arial" panose="020B0604020202020204" pitchFamily="34" charset="0"/>
                <a:cs typeface="Arial" panose="020B0604020202020204" pitchFamily="34" charset="0"/>
              </a:rPr>
              <a:t>. Vis </a:t>
            </a:r>
            <a:r>
              <a:rPr lang="en-US" sz="2800" dirty="0" err="1">
                <a:latin typeface="Arial" panose="020B0604020202020204" pitchFamily="34" charset="0"/>
                <a:cs typeface="Arial" panose="020B0604020202020204" pitchFamily="34" charset="0"/>
              </a:rPr>
              <a:t>purto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fuisset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incorrupte</a:t>
            </a:r>
            <a:r>
              <a:rPr lang="en-US" sz="2800" dirty="0">
                <a:latin typeface="Arial" panose="020B0604020202020204" pitchFamily="34" charset="0"/>
                <a:cs typeface="Arial" panose="020B0604020202020204" pitchFamily="34" charset="0"/>
              </a:rPr>
              <a:t> ne, </a:t>
            </a:r>
            <a:r>
              <a:rPr lang="en-US" sz="2800" dirty="0" err="1">
                <a:latin typeface="Arial" panose="020B0604020202020204" pitchFamily="34" charset="0"/>
                <a:cs typeface="Arial" panose="020B0604020202020204" pitchFamily="34" charset="0"/>
              </a:rPr>
              <a:t>ea</a:t>
            </a:r>
            <a:r>
              <a:rPr lang="en-US" sz="2800" dirty="0">
                <a:latin typeface="Arial" panose="020B0604020202020204" pitchFamily="34" charset="0"/>
                <a:cs typeface="Arial" panose="020B0604020202020204" pitchFamily="34" charset="0"/>
              </a:rPr>
              <a:t> duo </a:t>
            </a:r>
            <a:r>
              <a:rPr lang="en-US" sz="2800" dirty="0" err="1">
                <a:latin typeface="Arial" panose="020B0604020202020204" pitchFamily="34" charset="0"/>
                <a:cs typeface="Arial" panose="020B0604020202020204" pitchFamily="34" charset="0"/>
              </a:rPr>
              <a:t>probo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mollis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dolorem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usu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nibh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prodesset</a:t>
            </a:r>
            <a:r>
              <a:rPr lang="en-US" sz="2800" dirty="0">
                <a:latin typeface="Arial" panose="020B0604020202020204" pitchFamily="34" charset="0"/>
                <a:cs typeface="Arial" panose="020B0604020202020204" pitchFamily="34" charset="0"/>
              </a:rPr>
              <a:t> et. Id </a:t>
            </a:r>
            <a:r>
              <a:rPr lang="en-US" sz="2800" dirty="0" err="1">
                <a:latin typeface="Arial" panose="020B0604020202020204" pitchFamily="34" charset="0"/>
                <a:cs typeface="Arial" panose="020B0604020202020204" pitchFamily="34" charset="0"/>
              </a:rPr>
              <a:t>mel</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blandit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vivendum</a:t>
            </a:r>
            <a:r>
              <a:rPr lang="en-US" sz="2800" dirty="0">
                <a:latin typeface="Arial" panose="020B0604020202020204" pitchFamily="34" charset="0"/>
                <a:cs typeface="Arial" panose="020B0604020202020204" pitchFamily="34" charset="0"/>
              </a:rPr>
              <a:t>.</a:t>
            </a:r>
          </a:p>
        </p:txBody>
      </p:sp>
      <p:sp>
        <p:nvSpPr>
          <p:cNvPr id="95" name="TextBox 94">
            <a:extLst>
              <a:ext uri="{FF2B5EF4-FFF2-40B4-BE49-F238E27FC236}">
                <a16:creationId xmlns:a16="http://schemas.microsoft.com/office/drawing/2014/main" id="{D5CD3045-F455-414F-886E-65D953ADB3CC}"/>
              </a:ext>
            </a:extLst>
          </p:cNvPr>
          <p:cNvSpPr txBox="1"/>
          <p:nvPr/>
        </p:nvSpPr>
        <p:spPr>
          <a:xfrm>
            <a:off x="26052087" y="41247840"/>
            <a:ext cx="4938136" cy="1323439"/>
          </a:xfrm>
          <a:prstGeom prst="rect">
            <a:avLst/>
          </a:prstGeom>
          <a:noFill/>
        </p:spPr>
        <p:txBody>
          <a:bodyPr wrap="square" lIns="91440" tIns="45720" rIns="91440" bIns="45720" rtlCol="0" anchor="t">
            <a:spAutoFit/>
          </a:bodyPr>
          <a:lstStyle/>
          <a:p>
            <a:pPr algn="r"/>
            <a:r>
              <a:rPr lang="en-US" sz="2000" dirty="0">
                <a:latin typeface="Arial" panose="020B0604020202020204" pitchFamily="34" charset="0"/>
                <a:cs typeface="Arial" panose="020B0604020202020204" pitchFamily="34" charset="0"/>
              </a:rPr>
              <a:t>Presented at 4</a:t>
            </a:r>
            <a:r>
              <a:rPr lang="en-US" sz="2000" baseline="30000" dirty="0">
                <a:latin typeface="Arial" panose="020B0604020202020204" pitchFamily="34" charset="0"/>
                <a:cs typeface="Arial" panose="020B0604020202020204" pitchFamily="34" charset="0"/>
              </a:rPr>
              <a:t>th</a:t>
            </a:r>
            <a:r>
              <a:rPr lang="en-US" sz="2000" dirty="0">
                <a:latin typeface="Arial" panose="020B0604020202020204" pitchFamily="34" charset="0"/>
                <a:cs typeface="Arial" panose="020B0604020202020204" pitchFamily="34" charset="0"/>
              </a:rPr>
              <a:t> HIV Research for Prevention Conference (R4P)</a:t>
            </a:r>
          </a:p>
          <a:p>
            <a:pPr algn="r"/>
            <a:r>
              <a:rPr lang="en-US" sz="2000" dirty="0">
                <a:latin typeface="Arial" panose="020B0604020202020204" pitchFamily="34" charset="0"/>
                <a:cs typeface="Arial" panose="020B0604020202020204" pitchFamily="34" charset="0"/>
              </a:rPr>
              <a:t>27-28 January and 3-4 February 2020</a:t>
            </a:r>
          </a:p>
          <a:p>
            <a:pPr algn="r"/>
            <a:r>
              <a:rPr lang="en-US" sz="2000" dirty="0">
                <a:latin typeface="Arial" panose="020B0604020202020204" pitchFamily="34" charset="0"/>
                <a:cs typeface="Arial" panose="020B0604020202020204" pitchFamily="34" charset="0"/>
              </a:rPr>
              <a:t>Poster Number:</a:t>
            </a:r>
            <a:r>
              <a:rPr lang="en-US" sz="2000" dirty="0">
                <a:solidFill>
                  <a:srgbClr val="FF0000"/>
                </a:solidFill>
                <a:latin typeface="Arial" panose="020B0604020202020204" pitchFamily="34" charset="0"/>
                <a:cs typeface="Arial" panose="020B0604020202020204" pitchFamily="34" charset="0"/>
              </a:rPr>
              <a:t> ###</a:t>
            </a:r>
          </a:p>
        </p:txBody>
      </p:sp>
      <p:sp>
        <p:nvSpPr>
          <p:cNvPr id="96" name="Rectangle 95">
            <a:extLst>
              <a:ext uri="{FF2B5EF4-FFF2-40B4-BE49-F238E27FC236}">
                <a16:creationId xmlns:a16="http://schemas.microsoft.com/office/drawing/2014/main" id="{94CF85AA-5C89-47A1-9590-52B9D04F4242}"/>
              </a:ext>
            </a:extLst>
          </p:cNvPr>
          <p:cNvSpPr/>
          <p:nvPr/>
        </p:nvSpPr>
        <p:spPr>
          <a:xfrm>
            <a:off x="1533668" y="17941220"/>
            <a:ext cx="14011131" cy="5262979"/>
          </a:xfrm>
          <a:prstGeom prst="rect">
            <a:avLst/>
          </a:prstGeom>
        </p:spPr>
        <p:txBody>
          <a:bodyPr wrap="square" lIns="91440" tIns="45720" rIns="91440" bIns="45720" anchor="t">
            <a:spAutoFit/>
          </a:bodyPr>
          <a:lstStyle/>
          <a:p>
            <a:pPr marL="607405" indent="-607405">
              <a:lnSpc>
                <a:spcPct val="120000"/>
              </a:lnSpc>
              <a:buFont typeface="Arial" panose="020B0604020202020204" pitchFamily="34" charset="0"/>
              <a:buChar char="•"/>
            </a:pPr>
            <a:r>
              <a:rPr lang="en-US" sz="2400" dirty="0">
                <a:latin typeface="Arial" panose="020B0604020202020204" pitchFamily="34" charset="0"/>
                <a:cs typeface="Arial" panose="020B0604020202020204" pitchFamily="34" charset="0"/>
              </a:rPr>
              <a:t>Detail the experimental methods and processes employed in the study. What did you do?</a:t>
            </a:r>
          </a:p>
          <a:p>
            <a:pPr marL="607405" indent="-607405">
              <a:lnSpc>
                <a:spcPct val="120000"/>
              </a:lnSpc>
              <a:buFont typeface="Arial" panose="020B0604020202020204" pitchFamily="34" charset="0"/>
              <a:buChar char="•"/>
            </a:pPr>
            <a:r>
              <a:rPr lang="en-US" sz="2400" dirty="0">
                <a:latin typeface="Arial" panose="020B0604020202020204" pitchFamily="34" charset="0"/>
                <a:cs typeface="Arial" panose="020B0604020202020204" pitchFamily="34" charset="0"/>
              </a:rPr>
              <a:t>Collected [what] from [population]</a:t>
            </a:r>
          </a:p>
          <a:p>
            <a:pPr marL="607405" indent="-607405">
              <a:lnSpc>
                <a:spcPct val="120000"/>
              </a:lnSpc>
              <a:buFont typeface="Arial" panose="020B0604020202020204" pitchFamily="34" charset="0"/>
              <a:buChar char="•"/>
            </a:pPr>
            <a:r>
              <a:rPr lang="en-US" sz="2400" dirty="0">
                <a:latin typeface="Arial" panose="020B0604020202020204" pitchFamily="34" charset="0"/>
                <a:cs typeface="Arial" panose="020B0604020202020204" pitchFamily="34" charset="0"/>
              </a:rPr>
              <a:t>How you tested it.</a:t>
            </a:r>
          </a:p>
          <a:p>
            <a:pPr marL="607405" indent="-607405">
              <a:lnSpc>
                <a:spcPct val="120000"/>
              </a:lnSpc>
              <a:buFont typeface="Arial" panose="020B0604020202020204" pitchFamily="34" charset="0"/>
              <a:buChar char="•"/>
            </a:pPr>
            <a:r>
              <a:rPr lang="en-US" sz="2400" dirty="0">
                <a:latin typeface="Arial" panose="020B0604020202020204" pitchFamily="34" charset="0"/>
                <a:cs typeface="Arial" panose="020B0604020202020204" pitchFamily="34" charset="0"/>
              </a:rPr>
              <a:t>Illustrate your methods if you can!</a:t>
            </a:r>
          </a:p>
          <a:p>
            <a:pPr>
              <a:lnSpc>
                <a:spcPct val="120000"/>
              </a:lnSpc>
            </a:pPr>
            <a:endParaRPr lang="en-US" sz="2400" dirty="0">
              <a:latin typeface="Arial" panose="020B0604020202020204" pitchFamily="34" charset="0"/>
              <a:cs typeface="Arial" panose="020B0604020202020204" pitchFamily="34" charset="0"/>
            </a:endParaRPr>
          </a:p>
          <a:p>
            <a:pPr>
              <a:lnSpc>
                <a:spcPct val="120000"/>
              </a:lnSpc>
            </a:pPr>
            <a:r>
              <a:rPr lang="en-US" sz="2400" dirty="0">
                <a:latin typeface="Arial" panose="020B0604020202020204" pitchFamily="34" charset="0"/>
                <a:cs typeface="Arial" panose="020B0604020202020204" pitchFamily="34" charset="0"/>
              </a:rPr>
              <a:t>Update this text with the methods of your research. 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oratio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pericula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partiendo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mei</a:t>
            </a:r>
            <a:r>
              <a:rPr lang="en-US" sz="2400" dirty="0">
                <a:latin typeface="Arial" panose="020B0604020202020204" pitchFamily="34" charset="0"/>
                <a:cs typeface="Arial" panose="020B0604020202020204" pitchFamily="34" charset="0"/>
              </a:rPr>
              <a:t> cu,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mentitum</a:t>
            </a:r>
            <a:r>
              <a:rPr lang="en-US" sz="2400" dirty="0">
                <a:latin typeface="Arial" panose="020B0604020202020204" pitchFamily="34" charset="0"/>
                <a:cs typeface="Arial" panose="020B0604020202020204" pitchFamily="34" charset="0"/>
              </a:rPr>
              <a:t> mandamus an. </a:t>
            </a:r>
          </a:p>
          <a:p>
            <a:pPr>
              <a:lnSpc>
                <a:spcPct val="120000"/>
              </a:lnSpc>
            </a:pPr>
            <a:endParaRPr lang="en-US" sz="2400" dirty="0">
              <a:latin typeface="Arial" panose="020B0604020202020204" pitchFamily="34" charset="0"/>
              <a:cs typeface="Arial" panose="020B0604020202020204" pitchFamily="34" charset="0"/>
            </a:endParaRPr>
          </a:p>
          <a:p>
            <a:pPr>
              <a:lnSpc>
                <a:spcPct val="120000"/>
              </a:lnSpc>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oratio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pericula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partiendo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mei</a:t>
            </a:r>
            <a:r>
              <a:rPr lang="en-US" sz="2400" dirty="0">
                <a:latin typeface="Arial" panose="020B0604020202020204" pitchFamily="34" charset="0"/>
                <a:cs typeface="Arial" panose="020B0604020202020204" pitchFamily="34" charset="0"/>
              </a:rPr>
              <a:t> cu,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mentitum</a:t>
            </a:r>
            <a:r>
              <a:rPr lang="en-US" sz="2400" dirty="0">
                <a:latin typeface="Arial" panose="020B0604020202020204" pitchFamily="34" charset="0"/>
                <a:cs typeface="Arial" panose="020B0604020202020204" pitchFamily="34" charset="0"/>
              </a:rPr>
              <a:t> mandamus an.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id </a:t>
            </a:r>
            <a:r>
              <a:rPr lang="en-US" sz="2400" dirty="0" err="1">
                <a:latin typeface="Arial" panose="020B0604020202020204" pitchFamily="34" charset="0"/>
                <a:cs typeface="Arial" panose="020B0604020202020204" pitchFamily="34" charset="0"/>
              </a:rPr>
              <a:t>enim</a:t>
            </a:r>
            <a:r>
              <a:rPr lang="en-US" sz="2400" dirty="0">
                <a:latin typeface="Arial" panose="020B0604020202020204" pitchFamily="34" charset="0"/>
                <a:cs typeface="Arial" panose="020B0604020202020204" pitchFamily="34" charset="0"/>
              </a:rPr>
              <a:t> minim </a:t>
            </a:r>
            <a:r>
              <a:rPr lang="en-US" sz="2400" dirty="0" err="1">
                <a:latin typeface="Arial" panose="020B0604020202020204" pitchFamily="34" charset="0"/>
                <a:cs typeface="Arial" panose="020B0604020202020204" pitchFamily="34" charset="0"/>
              </a:rPr>
              <a:t>copiosae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unum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illud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ut</a:t>
            </a:r>
            <a:r>
              <a:rPr lang="en-US" sz="2400" dirty="0">
                <a:latin typeface="Arial" panose="020B0604020202020204" pitchFamily="34" charset="0"/>
                <a:cs typeface="Arial" panose="020B0604020202020204" pitchFamily="34" charset="0"/>
              </a:rPr>
              <a:t> qui, ad cum </a:t>
            </a:r>
            <a:r>
              <a:rPr lang="en-US" sz="2400" dirty="0" err="1">
                <a:latin typeface="Arial" panose="020B0604020202020204" pitchFamily="34" charset="0"/>
                <a:cs typeface="Arial" panose="020B0604020202020204" pitchFamily="34" charset="0"/>
              </a:rPr>
              <a:t>laboramus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endParaRPr lang="en-US" sz="2400" dirty="0">
              <a:solidFill>
                <a:srgbClr val="000000"/>
              </a:solidFill>
              <a:latin typeface="Arial" panose="020B0604020202020204" pitchFamily="34" charset="0"/>
              <a:cs typeface="Arial" panose="020B0604020202020204" pitchFamily="34" charset="0"/>
            </a:endParaRPr>
          </a:p>
          <a:p>
            <a:endParaRPr lang="en-US" sz="2400" dirty="0">
              <a:solidFill>
                <a:srgbClr val="000000"/>
              </a:solidFill>
              <a:latin typeface="Arial" panose="020B0604020202020204" pitchFamily="34" charset="0"/>
              <a:cs typeface="Arial" panose="020B0604020202020204" pitchFamily="34" charset="0"/>
            </a:endParaRPr>
          </a:p>
          <a:p>
            <a:pPr marL="342900" indent="-342900">
              <a:buFont typeface="Arial"/>
              <a:buChar char="•"/>
            </a:pPr>
            <a:endParaRPr lang="en-US" sz="2400" dirty="0">
              <a:solidFill>
                <a:srgbClr val="000000"/>
              </a:solidFill>
              <a:latin typeface="Arial" panose="020B0604020202020204" pitchFamily="34" charset="0"/>
              <a:cs typeface="Arial" panose="020B0604020202020204" pitchFamily="34" charset="0"/>
            </a:endParaRPr>
          </a:p>
        </p:txBody>
      </p:sp>
      <p:sp>
        <p:nvSpPr>
          <p:cNvPr id="98" name="TextBox 97">
            <a:extLst>
              <a:ext uri="{FF2B5EF4-FFF2-40B4-BE49-F238E27FC236}">
                <a16:creationId xmlns:a16="http://schemas.microsoft.com/office/drawing/2014/main" id="{CCAC1B2D-7DCA-4AFC-816F-E89CC972FF25}"/>
              </a:ext>
            </a:extLst>
          </p:cNvPr>
          <p:cNvSpPr txBox="1"/>
          <p:nvPr/>
        </p:nvSpPr>
        <p:spPr>
          <a:xfrm>
            <a:off x="1533668" y="24794425"/>
            <a:ext cx="28933949" cy="937949"/>
          </a:xfrm>
          <a:prstGeom prst="rect">
            <a:avLst/>
          </a:prstGeom>
          <a:noFill/>
        </p:spPr>
        <p:txBody>
          <a:bodyPr wrap="square" rtlCol="0">
            <a:spAutoFit/>
          </a:bodyPr>
          <a:lstStyle/>
          <a:p>
            <a:pPr>
              <a:lnSpc>
                <a:spcPct val="120000"/>
              </a:lnSpc>
            </a:pPr>
            <a:r>
              <a:rPr lang="en-US" sz="2400" dirty="0">
                <a:latin typeface="Arial" panose="020B0604020202020204" pitchFamily="34" charset="0"/>
                <a:cs typeface="Arial" panose="020B0604020202020204" pitchFamily="34" charset="0"/>
              </a:rPr>
              <a:t>Update this text with the results of your research, including relevant tables, figures and graphs. 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oratio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pericula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partiendo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mei</a:t>
            </a:r>
            <a:r>
              <a:rPr lang="en-US" sz="2400" dirty="0">
                <a:latin typeface="Arial" panose="020B0604020202020204" pitchFamily="34" charset="0"/>
                <a:cs typeface="Arial" panose="020B0604020202020204" pitchFamily="34" charset="0"/>
              </a:rPr>
              <a:t> cu,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mentitum</a:t>
            </a:r>
            <a:r>
              <a:rPr lang="en-US" sz="2400" dirty="0">
                <a:latin typeface="Arial" panose="020B0604020202020204" pitchFamily="34" charset="0"/>
                <a:cs typeface="Arial" panose="020B0604020202020204" pitchFamily="34" charset="0"/>
              </a:rPr>
              <a:t> mandamus an.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id </a:t>
            </a:r>
            <a:r>
              <a:rPr lang="en-US" sz="2400" dirty="0" err="1">
                <a:latin typeface="Arial" panose="020B0604020202020204" pitchFamily="34" charset="0"/>
                <a:cs typeface="Arial" panose="020B0604020202020204" pitchFamily="34" charset="0"/>
              </a:rPr>
              <a:t>enim</a:t>
            </a:r>
            <a:r>
              <a:rPr lang="en-US" sz="2400" dirty="0">
                <a:latin typeface="Arial" panose="020B0604020202020204" pitchFamily="34" charset="0"/>
                <a:cs typeface="Arial" panose="020B0604020202020204" pitchFamily="34" charset="0"/>
              </a:rPr>
              <a:t> minim </a:t>
            </a:r>
            <a:r>
              <a:rPr lang="en-US" sz="2400" dirty="0" err="1">
                <a:latin typeface="Arial" panose="020B0604020202020204" pitchFamily="34" charset="0"/>
                <a:cs typeface="Arial" panose="020B0604020202020204" pitchFamily="34" charset="0"/>
              </a:rPr>
              <a:t>copiosae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unum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illud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ut</a:t>
            </a:r>
            <a:r>
              <a:rPr lang="en-US" sz="2400" dirty="0">
                <a:latin typeface="Arial" panose="020B0604020202020204" pitchFamily="34" charset="0"/>
                <a:cs typeface="Arial" panose="020B0604020202020204" pitchFamily="34" charset="0"/>
              </a:rPr>
              <a:t> qui, ad cum </a:t>
            </a:r>
            <a:r>
              <a:rPr lang="en-US" sz="2400" dirty="0" err="1">
                <a:latin typeface="Arial" panose="020B0604020202020204" pitchFamily="34" charset="0"/>
                <a:cs typeface="Arial" panose="020B0604020202020204" pitchFamily="34" charset="0"/>
              </a:rPr>
              <a:t>laboramus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deseruisse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intellegam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pertinax</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moderatius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vituperatoribus</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mentitum</a:t>
            </a:r>
            <a:r>
              <a:rPr lang="en-US" sz="2400" dirty="0">
                <a:latin typeface="Arial" panose="020B0604020202020204" pitchFamily="34" charset="0"/>
                <a:cs typeface="Arial" panose="020B0604020202020204" pitchFamily="34" charset="0"/>
              </a:rPr>
              <a:t> mandamus. </a:t>
            </a:r>
          </a:p>
        </p:txBody>
      </p:sp>
      <p:sp>
        <p:nvSpPr>
          <p:cNvPr id="99" name="TextBox 98">
            <a:extLst>
              <a:ext uri="{FF2B5EF4-FFF2-40B4-BE49-F238E27FC236}">
                <a16:creationId xmlns:a16="http://schemas.microsoft.com/office/drawing/2014/main" id="{77401D85-CBAF-4D4B-8843-442E1C7DA44B}"/>
              </a:ext>
            </a:extLst>
          </p:cNvPr>
          <p:cNvSpPr txBox="1"/>
          <p:nvPr/>
        </p:nvSpPr>
        <p:spPr>
          <a:xfrm>
            <a:off x="1615018" y="33840758"/>
            <a:ext cx="29398672" cy="3697422"/>
          </a:xfrm>
          <a:prstGeom prst="rect">
            <a:avLst/>
          </a:prstGeom>
          <a:noFill/>
        </p:spPr>
        <p:txBody>
          <a:bodyPr wrap="square" rtlCol="0">
            <a:spAutoFit/>
          </a:bodyPr>
          <a:lstStyle/>
          <a:p>
            <a:pPr marL="467234" indent="-467234">
              <a:lnSpc>
                <a:spcPct val="120000"/>
              </a:lnSpc>
              <a:buFont typeface="Arial" panose="020B0604020202020204" pitchFamily="34" charset="0"/>
              <a:buChar char="•"/>
            </a:pPr>
            <a:r>
              <a:rPr lang="en-US" sz="2400" dirty="0">
                <a:latin typeface="Arial" panose="020B0604020202020204" pitchFamily="34" charset="0"/>
                <a:cs typeface="Arial" panose="020B0604020202020204" pitchFamily="34" charset="0"/>
              </a:rPr>
              <a:t>Describe logically sound conclusions and reliable inferences drawn from the study results. </a:t>
            </a:r>
          </a:p>
          <a:p>
            <a:pPr marL="467234" indent="-467234">
              <a:lnSpc>
                <a:spcPct val="120000"/>
              </a:lnSpc>
              <a:buFont typeface="Arial" panose="020B0604020202020204" pitchFamily="34" charset="0"/>
              <a:buChar char="•"/>
            </a:pPr>
            <a:r>
              <a:rPr lang="en-US" sz="2400" dirty="0">
                <a:latin typeface="Arial" panose="020B0604020202020204" pitchFamily="34" charset="0"/>
                <a:cs typeface="Arial" panose="020B0604020202020204" pitchFamily="34" charset="0"/>
              </a:rPr>
              <a:t>Why are the study’s findings important?</a:t>
            </a:r>
          </a:p>
          <a:p>
            <a:pPr>
              <a:lnSpc>
                <a:spcPct val="120000"/>
              </a:lnSpc>
            </a:pPr>
            <a:endParaRPr lang="en-US" sz="2943" dirty="0">
              <a:latin typeface="Arial" panose="020B0604020202020204" pitchFamily="34" charset="0"/>
              <a:cs typeface="Arial" panose="020B0604020202020204" pitchFamily="34" charset="0"/>
            </a:endParaRPr>
          </a:p>
          <a:p>
            <a:pPr>
              <a:lnSpc>
                <a:spcPct val="120000"/>
              </a:lnSpc>
            </a:pPr>
            <a:r>
              <a:rPr lang="en-US" sz="2400" dirty="0">
                <a:latin typeface="Arial" panose="020B0604020202020204" pitchFamily="34" charset="0"/>
                <a:cs typeface="Arial" panose="020B0604020202020204" pitchFamily="34" charset="0"/>
              </a:rPr>
              <a:t>Update this text with the conclusions of your research.  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oratio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pericula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partiendo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mei</a:t>
            </a:r>
            <a:r>
              <a:rPr lang="en-US" sz="2400" dirty="0">
                <a:latin typeface="Arial" panose="020B0604020202020204" pitchFamily="34" charset="0"/>
                <a:cs typeface="Arial" panose="020B0604020202020204" pitchFamily="34" charset="0"/>
              </a:rPr>
              <a:t> cu,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mentitum</a:t>
            </a:r>
            <a:r>
              <a:rPr lang="en-US" sz="2400" dirty="0">
                <a:latin typeface="Arial" panose="020B0604020202020204" pitchFamily="34" charset="0"/>
                <a:cs typeface="Arial" panose="020B0604020202020204" pitchFamily="34" charset="0"/>
              </a:rPr>
              <a:t> mandamus an.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id </a:t>
            </a:r>
            <a:r>
              <a:rPr lang="en-US" sz="2400" dirty="0" err="1">
                <a:latin typeface="Arial" panose="020B0604020202020204" pitchFamily="34" charset="0"/>
                <a:cs typeface="Arial" panose="020B0604020202020204" pitchFamily="34" charset="0"/>
              </a:rPr>
              <a:t>enim</a:t>
            </a:r>
            <a:r>
              <a:rPr lang="en-US" sz="2400" dirty="0">
                <a:latin typeface="Arial" panose="020B0604020202020204" pitchFamily="34" charset="0"/>
                <a:cs typeface="Arial" panose="020B0604020202020204" pitchFamily="34" charset="0"/>
              </a:rPr>
              <a:t> minim </a:t>
            </a:r>
            <a:r>
              <a:rPr lang="en-US" sz="2400" dirty="0" err="1">
                <a:latin typeface="Arial" panose="020B0604020202020204" pitchFamily="34" charset="0"/>
                <a:cs typeface="Arial" panose="020B0604020202020204" pitchFamily="34" charset="0"/>
              </a:rPr>
              <a:t>copiosae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unum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illud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ut</a:t>
            </a:r>
            <a:r>
              <a:rPr lang="en-US" sz="2400" dirty="0">
                <a:latin typeface="Arial" panose="020B0604020202020204" pitchFamily="34" charset="0"/>
                <a:cs typeface="Arial" panose="020B0604020202020204" pitchFamily="34" charset="0"/>
              </a:rPr>
              <a:t> qui, ad cum </a:t>
            </a:r>
            <a:r>
              <a:rPr lang="en-US" sz="2400" dirty="0" err="1">
                <a:latin typeface="Arial" panose="020B0604020202020204" pitchFamily="34" charset="0"/>
                <a:cs typeface="Arial" panose="020B0604020202020204" pitchFamily="34" charset="0"/>
              </a:rPr>
              <a:t>laboramus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deseruisse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intellegam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pertinax</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moderatius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vituperatoribus</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Vis </a:t>
            </a:r>
            <a:r>
              <a:rPr lang="en-US" sz="2400" dirty="0" err="1">
                <a:latin typeface="Arial" panose="020B0604020202020204" pitchFamily="34" charset="0"/>
                <a:cs typeface="Arial" panose="020B0604020202020204" pitchFamily="34" charset="0"/>
              </a:rPr>
              <a:t>purto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fuisset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incorrupte</a:t>
            </a:r>
            <a:r>
              <a:rPr lang="en-US" sz="2400" dirty="0">
                <a:latin typeface="Arial" panose="020B0604020202020204" pitchFamily="34" charset="0"/>
                <a:cs typeface="Arial" panose="020B0604020202020204" pitchFamily="34" charset="0"/>
              </a:rPr>
              <a:t> ne, </a:t>
            </a:r>
            <a:r>
              <a:rPr lang="en-US" sz="2400" dirty="0" err="1">
                <a:latin typeface="Arial" panose="020B0604020202020204" pitchFamily="34" charset="0"/>
                <a:cs typeface="Arial" panose="020B0604020202020204" pitchFamily="34" charset="0"/>
              </a:rPr>
              <a:t>ea</a:t>
            </a:r>
            <a:r>
              <a:rPr lang="en-US" sz="2400" dirty="0">
                <a:latin typeface="Arial" panose="020B0604020202020204" pitchFamily="34" charset="0"/>
                <a:cs typeface="Arial" panose="020B0604020202020204" pitchFamily="34" charset="0"/>
              </a:rPr>
              <a:t> duo </a:t>
            </a:r>
            <a:r>
              <a:rPr lang="en-US" sz="2400" dirty="0" err="1">
                <a:latin typeface="Arial" panose="020B0604020202020204" pitchFamily="34" charset="0"/>
                <a:cs typeface="Arial" panose="020B0604020202020204" pitchFamily="34" charset="0"/>
              </a:rPr>
              <a:t>probo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mollis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dolorem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prodesset</a:t>
            </a:r>
            <a:r>
              <a:rPr lang="en-US" sz="2400" dirty="0">
                <a:latin typeface="Arial" panose="020B0604020202020204" pitchFamily="34" charset="0"/>
                <a:cs typeface="Arial" panose="020B0604020202020204" pitchFamily="34" charset="0"/>
              </a:rPr>
              <a:t> et. Id </a:t>
            </a:r>
            <a:r>
              <a:rPr lang="en-US" sz="2400" dirty="0" err="1">
                <a:latin typeface="Arial" panose="020B0604020202020204" pitchFamily="34" charset="0"/>
                <a:cs typeface="Arial" panose="020B0604020202020204" pitchFamily="34" charset="0"/>
              </a:rPr>
              <a:t>mel</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vivendum</a:t>
            </a:r>
            <a:r>
              <a:rPr lang="en-US" sz="2400" dirty="0">
                <a:latin typeface="Arial" panose="020B0604020202020204" pitchFamily="34" charset="0"/>
                <a:cs typeface="Arial" panose="020B0604020202020204" pitchFamily="34" charset="0"/>
              </a:rPr>
              <a:t>.</a:t>
            </a:r>
          </a:p>
          <a:p>
            <a:pPr>
              <a:lnSpc>
                <a:spcPct val="120000"/>
              </a:lnSpc>
            </a:pPr>
            <a:endParaRPr lang="en-US" sz="2400" dirty="0">
              <a:latin typeface="Arial" panose="020B0604020202020204" pitchFamily="34" charset="0"/>
              <a:cs typeface="Arial" panose="020B0604020202020204" pitchFamily="34" charset="0"/>
            </a:endParaRPr>
          </a:p>
          <a:p>
            <a:pPr>
              <a:lnSpc>
                <a:spcPct val="120000"/>
              </a:lnSpc>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oratio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pericula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partiendo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mei</a:t>
            </a:r>
            <a:r>
              <a:rPr lang="en-US" sz="2400" dirty="0">
                <a:latin typeface="Arial" panose="020B0604020202020204" pitchFamily="34" charset="0"/>
                <a:cs typeface="Arial" panose="020B0604020202020204" pitchFamily="34" charset="0"/>
              </a:rPr>
              <a:t> cu,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mentitum</a:t>
            </a:r>
            <a:r>
              <a:rPr lang="en-US" sz="2400" dirty="0">
                <a:latin typeface="Arial" panose="020B0604020202020204" pitchFamily="34" charset="0"/>
                <a:cs typeface="Arial" panose="020B0604020202020204" pitchFamily="34" charset="0"/>
              </a:rPr>
              <a:t> mandamus an.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id </a:t>
            </a:r>
            <a:r>
              <a:rPr lang="en-US" sz="2400" dirty="0" err="1">
                <a:latin typeface="Arial" panose="020B0604020202020204" pitchFamily="34" charset="0"/>
                <a:cs typeface="Arial" panose="020B0604020202020204" pitchFamily="34" charset="0"/>
              </a:rPr>
              <a:t>enim</a:t>
            </a:r>
            <a:r>
              <a:rPr lang="en-US" sz="2400" dirty="0">
                <a:latin typeface="Arial" panose="020B0604020202020204" pitchFamily="34" charset="0"/>
                <a:cs typeface="Arial" panose="020B0604020202020204" pitchFamily="34" charset="0"/>
              </a:rPr>
              <a:t> minim </a:t>
            </a:r>
            <a:r>
              <a:rPr lang="en-US" sz="2400" dirty="0" err="1">
                <a:latin typeface="Arial" panose="020B0604020202020204" pitchFamily="34" charset="0"/>
                <a:cs typeface="Arial" panose="020B0604020202020204" pitchFamily="34" charset="0"/>
              </a:rPr>
              <a:t>copiosae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unum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illud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ut</a:t>
            </a:r>
            <a:r>
              <a:rPr lang="en-US" sz="2400" dirty="0">
                <a:latin typeface="Arial" panose="020B0604020202020204" pitchFamily="34" charset="0"/>
                <a:cs typeface="Arial" panose="020B0604020202020204" pitchFamily="34" charset="0"/>
              </a:rPr>
              <a:t> qui, ad cum </a:t>
            </a:r>
            <a:r>
              <a:rPr lang="en-US" sz="2400" dirty="0" err="1">
                <a:latin typeface="Arial" panose="020B0604020202020204" pitchFamily="34" charset="0"/>
                <a:cs typeface="Arial" panose="020B0604020202020204" pitchFamily="34" charset="0"/>
              </a:rPr>
              <a:t>laboramus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deseruisse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intellegam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pertinax</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moderatius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vituperatoribus</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p>
        </p:txBody>
      </p:sp>
      <p:graphicFrame>
        <p:nvGraphicFramePr>
          <p:cNvPr id="109" name="Table 108">
            <a:extLst>
              <a:ext uri="{FF2B5EF4-FFF2-40B4-BE49-F238E27FC236}">
                <a16:creationId xmlns:a16="http://schemas.microsoft.com/office/drawing/2014/main" id="{39BA4F82-16FC-439C-842C-5D4DCF748E7C}"/>
              </a:ext>
            </a:extLst>
          </p:cNvPr>
          <p:cNvGraphicFramePr>
            <a:graphicFrameLocks noGrp="1"/>
          </p:cNvGraphicFramePr>
          <p:nvPr>
            <p:extLst>
              <p:ext uri="{D42A27DB-BD31-4B8C-83A1-F6EECF244321}">
                <p14:modId xmlns:p14="http://schemas.microsoft.com/office/powerpoint/2010/main" val="1112741248"/>
              </p:ext>
            </p:extLst>
          </p:nvPr>
        </p:nvGraphicFramePr>
        <p:xfrm>
          <a:off x="17112436" y="17482102"/>
          <a:ext cx="13355181" cy="5262982"/>
        </p:xfrm>
        <a:graphic>
          <a:graphicData uri="http://schemas.openxmlformats.org/drawingml/2006/table">
            <a:tbl>
              <a:tblPr/>
              <a:tblGrid>
                <a:gridCol w="6412084">
                  <a:extLst>
                    <a:ext uri="{9D8B030D-6E8A-4147-A177-3AD203B41FA5}">
                      <a16:colId xmlns:a16="http://schemas.microsoft.com/office/drawing/2014/main" val="20000"/>
                    </a:ext>
                  </a:extLst>
                </a:gridCol>
                <a:gridCol w="3615528">
                  <a:extLst>
                    <a:ext uri="{9D8B030D-6E8A-4147-A177-3AD203B41FA5}">
                      <a16:colId xmlns:a16="http://schemas.microsoft.com/office/drawing/2014/main" val="20001"/>
                    </a:ext>
                  </a:extLst>
                </a:gridCol>
                <a:gridCol w="3327569">
                  <a:extLst>
                    <a:ext uri="{9D8B030D-6E8A-4147-A177-3AD203B41FA5}">
                      <a16:colId xmlns:a16="http://schemas.microsoft.com/office/drawing/2014/main" val="20002"/>
                    </a:ext>
                  </a:extLst>
                </a:gridCol>
              </a:tblGrid>
              <a:tr h="945493">
                <a:tc>
                  <a:txBody>
                    <a:bodyPr/>
                    <a:lstStyle/>
                    <a:p>
                      <a:pPr algn="l" fontAlgn="ctr"/>
                      <a:endParaRPr lang="en-US" sz="2800" b="1" i="0" u="none" strike="noStrike">
                        <a:solidFill>
                          <a:srgbClr val="FFFFFF"/>
                        </a:solidFill>
                        <a:effectLst/>
                        <a:latin typeface="Arial" panose="020B0604020202020204" pitchFamily="34" charset="0"/>
                        <a:cs typeface="Arial" panose="020B0604020202020204" pitchFamily="34" charset="0"/>
                      </a:endParaRPr>
                    </a:p>
                  </a:txBody>
                  <a:tcPr marL="202389" marR="16866" marT="16866" marB="0" anchor="ctr">
                    <a:lnL>
                      <a:noFill/>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4646C"/>
                    </a:solidFill>
                  </a:tcPr>
                </a:tc>
                <a:tc>
                  <a:txBody>
                    <a:bodyPr/>
                    <a:lstStyle/>
                    <a:p>
                      <a:pPr algn="ctr" fontAlgn="ctr"/>
                      <a:r>
                        <a:rPr lang="pt-BR" sz="2800" b="1" i="0" u="none" strike="noStrike" dirty="0">
                          <a:solidFill>
                            <a:srgbClr val="FFFFFF"/>
                          </a:solidFill>
                          <a:effectLst/>
                          <a:latin typeface="Arial" panose="020B0604020202020204" pitchFamily="34" charset="0"/>
                          <a:cs typeface="Arial" panose="020B0604020202020204" pitchFamily="34" charset="0"/>
                        </a:rPr>
                        <a:t>City, Country</a:t>
                      </a:r>
                    </a:p>
                  </a:txBody>
                  <a:tcPr marL="16866" marR="16866" marT="1686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4646C"/>
                    </a:solidFill>
                  </a:tcPr>
                </a:tc>
                <a:tc>
                  <a:txBody>
                    <a:bodyPr/>
                    <a:lstStyle/>
                    <a:p>
                      <a:pPr algn="ctr" fontAlgn="ctr"/>
                      <a:r>
                        <a:rPr lang="pt-BR" sz="2800" b="1" i="0" u="none" strike="noStrike">
                          <a:solidFill>
                            <a:srgbClr val="FFFFFF"/>
                          </a:solidFill>
                          <a:effectLst/>
                          <a:latin typeface="Arial" panose="020B0604020202020204" pitchFamily="34" charset="0"/>
                          <a:cs typeface="Arial" panose="020B0604020202020204" pitchFamily="34" charset="0"/>
                        </a:rPr>
                        <a:t>City, Country</a:t>
                      </a:r>
                    </a:p>
                  </a:txBody>
                  <a:tcPr marL="16866" marR="16866" marT="16866" marB="0" anchor="ctr">
                    <a:lnL w="190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4646C"/>
                    </a:solidFill>
                  </a:tcPr>
                </a:tc>
                <a:extLst>
                  <a:ext uri="{0D108BD9-81ED-4DB2-BD59-A6C34878D82A}">
                    <a16:rowId xmlns:a16="http://schemas.microsoft.com/office/drawing/2014/main" val="10000"/>
                  </a:ext>
                </a:extLst>
              </a:tr>
              <a:tr h="579614">
                <a:tc>
                  <a:txBody>
                    <a:bodyPr/>
                    <a:lstStyle/>
                    <a:p>
                      <a:pPr algn="l" fontAlgn="ctr"/>
                      <a:r>
                        <a:rPr lang="en-US" sz="2800" b="0" i="0" u="none" strike="noStrike">
                          <a:solidFill>
                            <a:schemeClr val="bg1"/>
                          </a:solidFill>
                          <a:effectLst/>
                          <a:latin typeface="Arial" panose="020B0604020202020204" pitchFamily="34" charset="0"/>
                          <a:cs typeface="Arial" panose="020B0604020202020204" pitchFamily="34" charset="0"/>
                        </a:rPr>
                        <a:t> </a:t>
                      </a:r>
                    </a:p>
                  </a:txBody>
                  <a:tcPr marL="202389" marR="16866" marT="16866"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0446C"/>
                    </a:solidFill>
                  </a:tcPr>
                </a:tc>
                <a:tc>
                  <a:txBody>
                    <a:bodyPr/>
                    <a:lstStyle/>
                    <a:p>
                      <a:pPr algn="ctr" fontAlgn="ctr"/>
                      <a:r>
                        <a:rPr lang="en-US" sz="2800" b="0" i="0" u="none" strike="noStrike">
                          <a:solidFill>
                            <a:schemeClr val="bg1"/>
                          </a:solidFill>
                          <a:effectLst/>
                          <a:latin typeface="Arial" panose="020B0604020202020204" pitchFamily="34" charset="0"/>
                          <a:cs typeface="Arial" panose="020B0604020202020204" pitchFamily="34" charset="0"/>
                        </a:rPr>
                        <a:t>(N=706)</a:t>
                      </a:r>
                    </a:p>
                  </a:txBody>
                  <a:tcPr marL="16866" marR="16866" marT="1686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0446C"/>
                    </a:solidFill>
                  </a:tcPr>
                </a:tc>
                <a:tc>
                  <a:txBody>
                    <a:bodyPr/>
                    <a:lstStyle/>
                    <a:p>
                      <a:pPr algn="ctr" fontAlgn="ctr"/>
                      <a:r>
                        <a:rPr lang="en-US" sz="2800" b="0" i="0" u="none" strike="noStrike">
                          <a:solidFill>
                            <a:schemeClr val="bg1"/>
                          </a:solidFill>
                          <a:effectLst/>
                          <a:latin typeface="Arial" panose="020B0604020202020204" pitchFamily="34" charset="0"/>
                          <a:cs typeface="Arial" panose="020B0604020202020204" pitchFamily="34" charset="0"/>
                        </a:rPr>
                        <a:t>(N=476)</a:t>
                      </a:r>
                    </a:p>
                  </a:txBody>
                  <a:tcPr marL="16866" marR="16866" marT="16866"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0446C"/>
                    </a:solidFill>
                  </a:tcPr>
                </a:tc>
                <a:extLst>
                  <a:ext uri="{0D108BD9-81ED-4DB2-BD59-A6C34878D82A}">
                    <a16:rowId xmlns:a16="http://schemas.microsoft.com/office/drawing/2014/main" val="10001"/>
                  </a:ext>
                </a:extLst>
              </a:tr>
              <a:tr h="1561331">
                <a:tc>
                  <a:txBody>
                    <a:bodyPr/>
                    <a:lstStyle/>
                    <a:p>
                      <a:pPr algn="l" fontAlgn="ctr"/>
                      <a:r>
                        <a:rPr lang="en-US" sz="2800">
                          <a:latin typeface="Arial" panose="020B0604020202020204" pitchFamily="34" charset="0"/>
                          <a:cs typeface="Arial" panose="020B0604020202020204" pitchFamily="34" charset="0"/>
                        </a:rPr>
                        <a:t>Lorem ipsum </a:t>
                      </a:r>
                      <a:endParaRPr lang="en-US" sz="2800" b="0" i="0" u="none" strike="noStrike">
                        <a:solidFill>
                          <a:srgbClr val="000000"/>
                        </a:solidFill>
                        <a:effectLst/>
                        <a:latin typeface="Arial" panose="020B0604020202020204" pitchFamily="34" charset="0"/>
                        <a:cs typeface="Arial" panose="020B0604020202020204" pitchFamily="34" charset="0"/>
                      </a:endParaRPr>
                    </a:p>
                  </a:txBody>
                  <a:tcPr marL="202389" marR="16866" marT="16866"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800" b="0" i="0" u="none" strike="noStrike">
                          <a:solidFill>
                            <a:srgbClr val="000000"/>
                          </a:solidFill>
                          <a:effectLst/>
                          <a:latin typeface="Arial" panose="020B0604020202020204" pitchFamily="34" charset="0"/>
                          <a:cs typeface="Arial" panose="020B0604020202020204" pitchFamily="34" charset="0"/>
                        </a:rPr>
                        <a:t>35.7% </a:t>
                      </a:r>
                      <a:br>
                        <a:rPr lang="en-US" sz="2800" b="0" i="0" u="none" strike="noStrike">
                          <a:solidFill>
                            <a:srgbClr val="000000"/>
                          </a:solidFill>
                          <a:effectLst/>
                          <a:latin typeface="Arial" panose="020B0604020202020204" pitchFamily="34" charset="0"/>
                          <a:cs typeface="Arial" panose="020B0604020202020204" pitchFamily="34" charset="0"/>
                        </a:rPr>
                      </a:br>
                      <a:r>
                        <a:rPr lang="en-US" sz="2800" b="0" i="0" u="none" strike="noStrike">
                          <a:solidFill>
                            <a:srgbClr val="000000"/>
                          </a:solidFill>
                          <a:effectLst/>
                          <a:latin typeface="Arial" panose="020B0604020202020204" pitchFamily="34" charset="0"/>
                          <a:cs typeface="Arial" panose="020B0604020202020204" pitchFamily="34" charset="0"/>
                        </a:rPr>
                        <a:t>(32.2–39.4)</a:t>
                      </a:r>
                    </a:p>
                  </a:txBody>
                  <a:tcPr marL="16866" marR="16866" marT="1686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800" b="0" i="0" u="none" strike="noStrike" dirty="0">
                          <a:solidFill>
                            <a:srgbClr val="000000"/>
                          </a:solidFill>
                          <a:effectLst/>
                          <a:latin typeface="Arial" panose="020B0604020202020204" pitchFamily="34" charset="0"/>
                          <a:cs typeface="Arial" panose="020B0604020202020204" pitchFamily="34" charset="0"/>
                        </a:rPr>
                        <a:t>35.3% </a:t>
                      </a:r>
                      <a:br>
                        <a:rPr lang="en-US" sz="2800" b="0" i="0" u="none" strike="noStrike" dirty="0">
                          <a:solidFill>
                            <a:srgbClr val="000000"/>
                          </a:solidFill>
                          <a:effectLst/>
                          <a:latin typeface="Arial" panose="020B0604020202020204" pitchFamily="34" charset="0"/>
                          <a:cs typeface="Arial" panose="020B0604020202020204" pitchFamily="34" charset="0"/>
                        </a:rPr>
                      </a:br>
                      <a:r>
                        <a:rPr lang="en-US" sz="2800" b="0" i="0" u="none" strike="noStrike" dirty="0">
                          <a:solidFill>
                            <a:srgbClr val="000000"/>
                          </a:solidFill>
                          <a:effectLst/>
                          <a:latin typeface="Arial" panose="020B0604020202020204" pitchFamily="34" charset="0"/>
                          <a:cs typeface="Arial" panose="020B0604020202020204" pitchFamily="34" charset="0"/>
                        </a:rPr>
                        <a:t>(31.0–39.8)</a:t>
                      </a:r>
                    </a:p>
                  </a:txBody>
                  <a:tcPr marL="16866" marR="16866" marT="16866"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extLst>
                  <a:ext uri="{0D108BD9-81ED-4DB2-BD59-A6C34878D82A}">
                    <a16:rowId xmlns:a16="http://schemas.microsoft.com/office/drawing/2014/main" val="10002"/>
                  </a:ext>
                </a:extLst>
              </a:tr>
              <a:tr h="600512">
                <a:tc>
                  <a:txBody>
                    <a:bodyPr/>
                    <a:lstStyle/>
                    <a:p>
                      <a:pPr algn="l" fontAlgn="ctr"/>
                      <a:r>
                        <a:rPr lang="en-US" sz="2800" dirty="0">
                          <a:latin typeface="Arial" panose="020B0604020202020204" pitchFamily="34" charset="0"/>
                          <a:cs typeface="Arial" panose="020B0604020202020204" pitchFamily="34" charset="0"/>
                        </a:rPr>
                        <a:t>Lorem ipsum </a:t>
                      </a: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202389" marR="16866" marT="16866"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tc>
                  <a:txBody>
                    <a:bodyPr/>
                    <a:lstStyle/>
                    <a:p>
                      <a:pPr algn="ctr" fontAlgn="ctr"/>
                      <a:r>
                        <a:rPr lang="en-US" sz="2800" b="0" i="0" u="none" strike="noStrike" dirty="0">
                          <a:solidFill>
                            <a:srgbClr val="000000"/>
                          </a:solidFill>
                          <a:effectLst/>
                          <a:latin typeface="Arial" panose="020B0604020202020204" pitchFamily="34" charset="0"/>
                          <a:cs typeface="Arial" panose="020B0604020202020204" pitchFamily="34" charset="0"/>
                        </a:rPr>
                        <a:t>88%</a:t>
                      </a:r>
                    </a:p>
                  </a:txBody>
                  <a:tcPr marL="16866" marR="16866" marT="1686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tc>
                  <a:txBody>
                    <a:bodyPr/>
                    <a:lstStyle/>
                    <a:p>
                      <a:pPr algn="ctr" fontAlgn="ctr"/>
                      <a:r>
                        <a:rPr lang="en-US" sz="2800" b="0" i="0" u="none" strike="noStrike">
                          <a:solidFill>
                            <a:srgbClr val="000000"/>
                          </a:solidFill>
                          <a:effectLst/>
                          <a:latin typeface="Arial" panose="020B0604020202020204" pitchFamily="34" charset="0"/>
                          <a:cs typeface="Arial" panose="020B0604020202020204" pitchFamily="34" charset="0"/>
                        </a:rPr>
                        <a:t>12%</a:t>
                      </a:r>
                    </a:p>
                  </a:txBody>
                  <a:tcPr marL="16866" marR="16866" marT="16866"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extLst>
                  <a:ext uri="{0D108BD9-81ED-4DB2-BD59-A6C34878D82A}">
                    <a16:rowId xmlns:a16="http://schemas.microsoft.com/office/drawing/2014/main" val="10003"/>
                  </a:ext>
                </a:extLst>
              </a:tr>
              <a:tr h="630539">
                <a:tc>
                  <a:txBody>
                    <a:bodyPr/>
                    <a:lstStyle/>
                    <a:p>
                      <a:pPr algn="l" fontAlgn="ctr"/>
                      <a:r>
                        <a:rPr lang="en-US" sz="2800">
                          <a:latin typeface="Arial" panose="020B0604020202020204" pitchFamily="34" charset="0"/>
                          <a:cs typeface="Arial" panose="020B0604020202020204" pitchFamily="34" charset="0"/>
                        </a:rPr>
                        <a:t>Lorem ipsum </a:t>
                      </a:r>
                      <a:endParaRPr lang="en-US" sz="2800" b="0" i="0" u="none" strike="noStrike">
                        <a:solidFill>
                          <a:srgbClr val="000000"/>
                        </a:solidFill>
                        <a:effectLst/>
                        <a:latin typeface="Arial" panose="020B0604020202020204" pitchFamily="34" charset="0"/>
                        <a:cs typeface="Arial" panose="020B0604020202020204" pitchFamily="34" charset="0"/>
                      </a:endParaRPr>
                    </a:p>
                  </a:txBody>
                  <a:tcPr marL="202389" marR="16866" marT="16866"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800" b="0" i="0" u="none" strike="noStrike">
                          <a:solidFill>
                            <a:srgbClr val="000000"/>
                          </a:solidFill>
                          <a:effectLst/>
                          <a:latin typeface="Arial" panose="020B0604020202020204" pitchFamily="34" charset="0"/>
                          <a:cs typeface="Arial" panose="020B0604020202020204" pitchFamily="34" charset="0"/>
                        </a:rPr>
                        <a:t>31%</a:t>
                      </a:r>
                    </a:p>
                  </a:txBody>
                  <a:tcPr marL="16866" marR="16866" marT="1686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800" b="0" i="0" u="none" strike="noStrike">
                          <a:solidFill>
                            <a:srgbClr val="000000"/>
                          </a:solidFill>
                          <a:effectLst/>
                          <a:latin typeface="Arial" panose="020B0604020202020204" pitchFamily="34" charset="0"/>
                          <a:cs typeface="Arial" panose="020B0604020202020204" pitchFamily="34" charset="0"/>
                        </a:rPr>
                        <a:t>37%</a:t>
                      </a:r>
                    </a:p>
                  </a:txBody>
                  <a:tcPr marL="16866" marR="16866" marT="16866"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extLst>
                  <a:ext uri="{0D108BD9-81ED-4DB2-BD59-A6C34878D82A}">
                    <a16:rowId xmlns:a16="http://schemas.microsoft.com/office/drawing/2014/main" val="10004"/>
                  </a:ext>
                </a:extLst>
              </a:tr>
              <a:tr h="945493">
                <a:tc>
                  <a:txBody>
                    <a:bodyPr/>
                    <a:lstStyle/>
                    <a:p>
                      <a:pPr algn="l" fontAlgn="ctr"/>
                      <a:r>
                        <a:rPr lang="en-US" sz="2800">
                          <a:latin typeface="Arial" panose="020B0604020202020204" pitchFamily="34" charset="0"/>
                          <a:cs typeface="Arial" panose="020B0604020202020204" pitchFamily="34" charset="0"/>
                        </a:rPr>
                        <a:t>Lorem ipsum </a:t>
                      </a:r>
                      <a:endParaRPr lang="en-US" sz="2800" b="0" i="0" u="none" strike="noStrike">
                        <a:solidFill>
                          <a:srgbClr val="000000"/>
                        </a:solidFill>
                        <a:effectLst/>
                        <a:latin typeface="Arial" panose="020B0604020202020204" pitchFamily="34" charset="0"/>
                        <a:cs typeface="Arial" panose="020B0604020202020204" pitchFamily="34" charset="0"/>
                      </a:endParaRPr>
                    </a:p>
                  </a:txBody>
                  <a:tcPr marL="202389" marR="16866" marT="16866"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7DEE8"/>
                    </a:solidFill>
                  </a:tcPr>
                </a:tc>
                <a:tc>
                  <a:txBody>
                    <a:bodyPr/>
                    <a:lstStyle/>
                    <a:p>
                      <a:pPr algn="ctr" fontAlgn="ctr"/>
                      <a:r>
                        <a:rPr lang="en-US" sz="2800" b="0" i="0" u="none" strike="noStrike">
                          <a:solidFill>
                            <a:srgbClr val="000000"/>
                          </a:solidFill>
                          <a:effectLst/>
                          <a:latin typeface="Arial" panose="020B0604020202020204" pitchFamily="34" charset="0"/>
                          <a:cs typeface="Arial" panose="020B0604020202020204" pitchFamily="34" charset="0"/>
                        </a:rPr>
                        <a:t>14%</a:t>
                      </a:r>
                    </a:p>
                  </a:txBody>
                  <a:tcPr marL="16866" marR="16866" marT="1686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7DEE8"/>
                    </a:solidFill>
                  </a:tcPr>
                </a:tc>
                <a:tc>
                  <a:txBody>
                    <a:bodyPr/>
                    <a:lstStyle/>
                    <a:p>
                      <a:pPr algn="ctr" fontAlgn="ctr"/>
                      <a:r>
                        <a:rPr lang="en-US" sz="2800" b="0" i="0" u="none" strike="noStrike" dirty="0">
                          <a:solidFill>
                            <a:srgbClr val="000000"/>
                          </a:solidFill>
                          <a:effectLst/>
                          <a:latin typeface="Arial" panose="020B0604020202020204" pitchFamily="34" charset="0"/>
                          <a:cs typeface="Arial" panose="020B0604020202020204" pitchFamily="34" charset="0"/>
                        </a:rPr>
                        <a:t>25%</a:t>
                      </a:r>
                    </a:p>
                  </a:txBody>
                  <a:tcPr marL="16866" marR="16866" marT="16866"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a:noFill/>
                    </a:lnB>
                    <a:solidFill>
                      <a:srgbClr val="B7DEE8"/>
                    </a:solidFill>
                  </a:tcPr>
                </a:tc>
                <a:extLst>
                  <a:ext uri="{0D108BD9-81ED-4DB2-BD59-A6C34878D82A}">
                    <a16:rowId xmlns:a16="http://schemas.microsoft.com/office/drawing/2014/main" val="10005"/>
                  </a:ext>
                </a:extLst>
              </a:tr>
            </a:tbl>
          </a:graphicData>
        </a:graphic>
      </p:graphicFrame>
      <p:sp>
        <p:nvSpPr>
          <p:cNvPr id="110" name="TextBox 109">
            <a:extLst>
              <a:ext uri="{FF2B5EF4-FFF2-40B4-BE49-F238E27FC236}">
                <a16:creationId xmlns:a16="http://schemas.microsoft.com/office/drawing/2014/main" id="{EE9D9D72-C491-43E0-8197-994500E9D527}"/>
              </a:ext>
            </a:extLst>
          </p:cNvPr>
          <p:cNvSpPr txBox="1"/>
          <p:nvPr/>
        </p:nvSpPr>
        <p:spPr>
          <a:xfrm>
            <a:off x="17112439" y="16962006"/>
            <a:ext cx="5625532"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TABLE 1. </a:t>
            </a:r>
            <a:r>
              <a:rPr lang="en-US" sz="2000" dirty="0">
                <a:latin typeface="Arial" panose="020B0604020202020204" pitchFamily="34" charset="0"/>
                <a:cs typeface="Arial" panose="020B0604020202020204" pitchFamily="34" charset="0"/>
              </a:rPr>
              <a:t>Example table from Excel</a:t>
            </a:r>
          </a:p>
        </p:txBody>
      </p:sp>
      <p:graphicFrame>
        <p:nvGraphicFramePr>
          <p:cNvPr id="113" name="Chart 112">
            <a:extLst>
              <a:ext uri="{FF2B5EF4-FFF2-40B4-BE49-F238E27FC236}">
                <a16:creationId xmlns:a16="http://schemas.microsoft.com/office/drawing/2014/main" id="{558C37A3-8AED-4F4C-9A01-5A326BEB7B11}"/>
              </a:ext>
            </a:extLst>
          </p:cNvPr>
          <p:cNvGraphicFramePr/>
          <p:nvPr>
            <p:extLst>
              <p:ext uri="{D42A27DB-BD31-4B8C-83A1-F6EECF244321}">
                <p14:modId xmlns:p14="http://schemas.microsoft.com/office/powerpoint/2010/main" val="3899780624"/>
              </p:ext>
            </p:extLst>
          </p:nvPr>
        </p:nvGraphicFramePr>
        <p:xfrm>
          <a:off x="1533670" y="27306338"/>
          <a:ext cx="10187275" cy="4890456"/>
        </p:xfrm>
        <a:graphic>
          <a:graphicData uri="http://schemas.openxmlformats.org/drawingml/2006/chart">
            <c:chart xmlns:c="http://schemas.openxmlformats.org/drawingml/2006/chart" xmlns:r="http://schemas.openxmlformats.org/officeDocument/2006/relationships" r:id="rId3"/>
          </a:graphicData>
        </a:graphic>
      </p:graphicFrame>
      <p:sp>
        <p:nvSpPr>
          <p:cNvPr id="114" name="TextBox 113">
            <a:extLst>
              <a:ext uri="{FF2B5EF4-FFF2-40B4-BE49-F238E27FC236}">
                <a16:creationId xmlns:a16="http://schemas.microsoft.com/office/drawing/2014/main" id="{9720B78F-FBC0-4542-8E45-C4AA82DBE390}"/>
              </a:ext>
            </a:extLst>
          </p:cNvPr>
          <p:cNvSpPr txBox="1"/>
          <p:nvPr/>
        </p:nvSpPr>
        <p:spPr>
          <a:xfrm>
            <a:off x="1533669" y="26820754"/>
            <a:ext cx="5625532"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FIGURE 1. </a:t>
            </a:r>
            <a:r>
              <a:rPr lang="en-US" sz="2000" dirty="0">
                <a:latin typeface="Arial" panose="020B0604020202020204" pitchFamily="34" charset="0"/>
                <a:cs typeface="Arial" panose="020B0604020202020204" pitchFamily="34" charset="0"/>
              </a:rPr>
              <a:t>Example line graph</a:t>
            </a:r>
          </a:p>
        </p:txBody>
      </p:sp>
      <p:graphicFrame>
        <p:nvGraphicFramePr>
          <p:cNvPr id="115" name="Chart 114">
            <a:extLst>
              <a:ext uri="{FF2B5EF4-FFF2-40B4-BE49-F238E27FC236}">
                <a16:creationId xmlns:a16="http://schemas.microsoft.com/office/drawing/2014/main" id="{F973DD3B-B78A-4D57-8863-767CAB9877B5}"/>
              </a:ext>
            </a:extLst>
          </p:cNvPr>
          <p:cNvGraphicFramePr/>
          <p:nvPr>
            <p:extLst>
              <p:ext uri="{D42A27DB-BD31-4B8C-83A1-F6EECF244321}">
                <p14:modId xmlns:p14="http://schemas.microsoft.com/office/powerpoint/2010/main" val="1657657218"/>
              </p:ext>
            </p:extLst>
          </p:nvPr>
        </p:nvGraphicFramePr>
        <p:xfrm>
          <a:off x="13678174" y="26986853"/>
          <a:ext cx="9579383" cy="4757574"/>
        </p:xfrm>
        <a:graphic>
          <a:graphicData uri="http://schemas.openxmlformats.org/drawingml/2006/chart">
            <c:chart xmlns:c="http://schemas.openxmlformats.org/drawingml/2006/chart" xmlns:r="http://schemas.openxmlformats.org/officeDocument/2006/relationships" r:id="rId4"/>
          </a:graphicData>
        </a:graphic>
      </p:graphicFrame>
      <p:sp>
        <p:nvSpPr>
          <p:cNvPr id="116" name="TextBox 115">
            <a:extLst>
              <a:ext uri="{FF2B5EF4-FFF2-40B4-BE49-F238E27FC236}">
                <a16:creationId xmlns:a16="http://schemas.microsoft.com/office/drawing/2014/main" id="{7F8AFCD8-A788-4174-BDE8-2F3F90BF53C4}"/>
              </a:ext>
            </a:extLst>
          </p:cNvPr>
          <p:cNvSpPr txBox="1"/>
          <p:nvPr/>
        </p:nvSpPr>
        <p:spPr>
          <a:xfrm>
            <a:off x="13134698" y="26820597"/>
            <a:ext cx="5625532"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FIGURE 2. </a:t>
            </a:r>
            <a:r>
              <a:rPr lang="en-US" sz="2000" dirty="0">
                <a:latin typeface="Arial" panose="020B0604020202020204" pitchFamily="34" charset="0"/>
                <a:cs typeface="Arial" panose="020B0604020202020204" pitchFamily="34" charset="0"/>
              </a:rPr>
              <a:t>Example bar graph</a:t>
            </a:r>
          </a:p>
        </p:txBody>
      </p:sp>
      <p:sp>
        <p:nvSpPr>
          <p:cNvPr id="117" name="TextBox 116">
            <a:extLst>
              <a:ext uri="{FF2B5EF4-FFF2-40B4-BE49-F238E27FC236}">
                <a16:creationId xmlns:a16="http://schemas.microsoft.com/office/drawing/2014/main" id="{089D5579-5742-44FA-94CE-FC43F5DFD7F0}"/>
              </a:ext>
            </a:extLst>
          </p:cNvPr>
          <p:cNvSpPr txBox="1"/>
          <p:nvPr/>
        </p:nvSpPr>
        <p:spPr>
          <a:xfrm>
            <a:off x="24440222" y="26830318"/>
            <a:ext cx="5625532"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FIGURE 3. </a:t>
            </a:r>
            <a:r>
              <a:rPr lang="en-US" sz="2000" dirty="0">
                <a:latin typeface="Arial" panose="020B0604020202020204" pitchFamily="34" charset="0"/>
                <a:cs typeface="Arial" panose="020B0604020202020204" pitchFamily="34" charset="0"/>
              </a:rPr>
              <a:t>Example pie chart</a:t>
            </a:r>
          </a:p>
        </p:txBody>
      </p:sp>
      <p:graphicFrame>
        <p:nvGraphicFramePr>
          <p:cNvPr id="118" name="Chart 117">
            <a:extLst>
              <a:ext uri="{FF2B5EF4-FFF2-40B4-BE49-F238E27FC236}">
                <a16:creationId xmlns:a16="http://schemas.microsoft.com/office/drawing/2014/main" id="{157B35DA-7B6C-419A-8112-307E8F0DE128}"/>
              </a:ext>
            </a:extLst>
          </p:cNvPr>
          <p:cNvGraphicFramePr/>
          <p:nvPr>
            <p:extLst>
              <p:ext uri="{D42A27DB-BD31-4B8C-83A1-F6EECF244321}">
                <p14:modId xmlns:p14="http://schemas.microsoft.com/office/powerpoint/2010/main" val="650966027"/>
              </p:ext>
            </p:extLst>
          </p:nvPr>
        </p:nvGraphicFramePr>
        <p:xfrm>
          <a:off x="23801033" y="27607357"/>
          <a:ext cx="6884155" cy="4589437"/>
        </p:xfrm>
        <a:graphic>
          <a:graphicData uri="http://schemas.openxmlformats.org/drawingml/2006/chart">
            <c:chart xmlns:c="http://schemas.openxmlformats.org/drawingml/2006/chart" xmlns:r="http://schemas.openxmlformats.org/officeDocument/2006/relationships" r:id="rId5"/>
          </a:graphicData>
        </a:graphic>
      </p:graphicFrame>
      <p:sp>
        <p:nvSpPr>
          <p:cNvPr id="119" name="TextBox 118">
            <a:extLst>
              <a:ext uri="{FF2B5EF4-FFF2-40B4-BE49-F238E27FC236}">
                <a16:creationId xmlns:a16="http://schemas.microsoft.com/office/drawing/2014/main" id="{C21EF4D4-2F71-43A0-B882-3E899EF7B5BD}"/>
              </a:ext>
            </a:extLst>
          </p:cNvPr>
          <p:cNvSpPr txBox="1"/>
          <p:nvPr/>
        </p:nvSpPr>
        <p:spPr>
          <a:xfrm>
            <a:off x="1533667" y="38904056"/>
            <a:ext cx="18028951" cy="1381147"/>
          </a:xfrm>
          <a:prstGeom prst="rect">
            <a:avLst/>
          </a:prstGeom>
          <a:noFill/>
        </p:spPr>
        <p:txBody>
          <a:bodyPr wrap="square">
            <a:spAutoFit/>
          </a:bodyPr>
          <a:lstStyle/>
          <a:p>
            <a:pPr>
              <a:lnSpc>
                <a:spcPct val="120000"/>
              </a:lnSpc>
            </a:pPr>
            <a:r>
              <a:rPr lang="en-US" sz="2400" i="1" dirty="0">
                <a:latin typeface="Arial" panose="020B0604020202020204" pitchFamily="34" charset="0"/>
                <a:cs typeface="Arial" panose="020B0604020202020204" pitchFamily="34" charset="0"/>
              </a:rPr>
              <a:t>Lorem ipsum dolor sit </a:t>
            </a:r>
            <a:r>
              <a:rPr lang="en-US" sz="2400" i="1" dirty="0" err="1">
                <a:latin typeface="Arial" panose="020B0604020202020204" pitchFamily="34" charset="0"/>
                <a:cs typeface="Arial" panose="020B0604020202020204" pitchFamily="34" charset="0"/>
              </a:rPr>
              <a:t>amet</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oratio</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pericula</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partiendo</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mei</a:t>
            </a:r>
            <a:r>
              <a:rPr lang="en-US" sz="2400" i="1" dirty="0">
                <a:latin typeface="Arial" panose="020B0604020202020204" pitchFamily="34" charset="0"/>
                <a:cs typeface="Arial" panose="020B0604020202020204" pitchFamily="34" charset="0"/>
              </a:rPr>
              <a:t> cu, </a:t>
            </a:r>
            <a:r>
              <a:rPr lang="en-US" sz="2400" i="1" dirty="0" err="1">
                <a:latin typeface="Arial" panose="020B0604020202020204" pitchFamily="34" charset="0"/>
                <a:cs typeface="Arial" panose="020B0604020202020204" pitchFamily="34" charset="0"/>
              </a:rPr>
              <a:t>usu</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possim</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mentitum</a:t>
            </a:r>
            <a:r>
              <a:rPr lang="en-US" sz="2400" i="1" dirty="0">
                <a:latin typeface="Arial" panose="020B0604020202020204" pitchFamily="34" charset="0"/>
                <a:cs typeface="Arial" panose="020B0604020202020204" pitchFamily="34" charset="0"/>
              </a:rPr>
              <a:t> mandamus an. </a:t>
            </a:r>
            <a:r>
              <a:rPr lang="en-US" sz="2400" i="1" dirty="0" err="1">
                <a:latin typeface="Arial" panose="020B0604020202020204" pitchFamily="34" charset="0"/>
                <a:cs typeface="Arial" panose="020B0604020202020204" pitchFamily="34" charset="0"/>
              </a:rPr>
              <a:t>Usu</a:t>
            </a:r>
            <a:r>
              <a:rPr lang="en-US" sz="2400" i="1" dirty="0">
                <a:latin typeface="Arial" panose="020B0604020202020204" pitchFamily="34" charset="0"/>
                <a:cs typeface="Arial" panose="020B0604020202020204" pitchFamily="34" charset="0"/>
              </a:rPr>
              <a:t> id </a:t>
            </a:r>
            <a:r>
              <a:rPr lang="en-US" sz="2400" i="1" dirty="0" err="1">
                <a:latin typeface="Arial" panose="020B0604020202020204" pitchFamily="34" charset="0"/>
                <a:cs typeface="Arial" panose="020B0604020202020204" pitchFamily="34" charset="0"/>
              </a:rPr>
              <a:t>enim</a:t>
            </a:r>
            <a:r>
              <a:rPr lang="en-US" sz="2400" i="1" dirty="0">
                <a:latin typeface="Arial" panose="020B0604020202020204" pitchFamily="34" charset="0"/>
                <a:cs typeface="Arial" panose="020B0604020202020204" pitchFamily="34" charset="0"/>
              </a:rPr>
              <a:t> minim </a:t>
            </a:r>
            <a:r>
              <a:rPr lang="en-US" sz="2400" i="1" dirty="0" err="1">
                <a:latin typeface="Arial" panose="020B0604020202020204" pitchFamily="34" charset="0"/>
                <a:cs typeface="Arial" panose="020B0604020202020204" pitchFamily="34" charset="0"/>
              </a:rPr>
              <a:t>copiosae</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unum</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illud</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ut</a:t>
            </a:r>
            <a:r>
              <a:rPr lang="en-US" sz="2400" i="1" dirty="0">
                <a:latin typeface="Arial" panose="020B0604020202020204" pitchFamily="34" charset="0"/>
                <a:cs typeface="Arial" panose="020B0604020202020204" pitchFamily="34" charset="0"/>
              </a:rPr>
              <a:t> qui, ad cum </a:t>
            </a:r>
            <a:r>
              <a:rPr lang="en-US" sz="2400" i="1" dirty="0" err="1">
                <a:latin typeface="Arial" panose="020B0604020202020204" pitchFamily="34" charset="0"/>
                <a:cs typeface="Arial" panose="020B0604020202020204" pitchFamily="34" charset="0"/>
              </a:rPr>
              <a:t>laboramus</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adipiscing</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Nec</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possim</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deseruisse</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intellegam</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ei</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pertinax</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moderatius</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vituperatoribus</a:t>
            </a:r>
            <a:r>
              <a:rPr lang="en-US" sz="2400" i="1" dirty="0">
                <a:latin typeface="Arial" panose="020B0604020202020204" pitchFamily="34" charset="0"/>
                <a:cs typeface="Arial" panose="020B0604020202020204" pitchFamily="34" charset="0"/>
              </a:rPr>
              <a:t> at </a:t>
            </a:r>
            <a:r>
              <a:rPr lang="en-US" sz="2400" i="1" dirty="0" err="1">
                <a:latin typeface="Arial" panose="020B0604020202020204" pitchFamily="34" charset="0"/>
                <a:cs typeface="Arial" panose="020B0604020202020204" pitchFamily="34" charset="0"/>
              </a:rPr>
              <a:t>nec</a:t>
            </a:r>
            <a:r>
              <a:rPr lang="en-US" sz="2400" i="1" dirty="0">
                <a:latin typeface="Arial" panose="020B0604020202020204" pitchFamily="34" charset="0"/>
                <a:cs typeface="Arial" panose="020B0604020202020204" pitchFamily="34" charset="0"/>
              </a:rPr>
              <a:t>. Vis </a:t>
            </a:r>
            <a:r>
              <a:rPr lang="en-US" sz="2400" i="1" dirty="0" err="1">
                <a:latin typeface="Arial" panose="020B0604020202020204" pitchFamily="34" charset="0"/>
                <a:cs typeface="Arial" panose="020B0604020202020204" pitchFamily="34" charset="0"/>
              </a:rPr>
              <a:t>purto</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fuisset</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incorrupte</a:t>
            </a:r>
            <a:r>
              <a:rPr lang="en-US" sz="2400" i="1" dirty="0">
                <a:latin typeface="Arial" panose="020B0604020202020204" pitchFamily="34" charset="0"/>
                <a:cs typeface="Arial" panose="020B0604020202020204" pitchFamily="34" charset="0"/>
              </a:rPr>
              <a:t> ne, </a:t>
            </a:r>
            <a:r>
              <a:rPr lang="en-US" sz="2400" i="1" dirty="0" err="1">
                <a:latin typeface="Arial" panose="020B0604020202020204" pitchFamily="34" charset="0"/>
                <a:cs typeface="Arial" panose="020B0604020202020204" pitchFamily="34" charset="0"/>
              </a:rPr>
              <a:t>ea</a:t>
            </a:r>
            <a:r>
              <a:rPr lang="en-US" sz="2400" i="1" dirty="0">
                <a:latin typeface="Arial" panose="020B0604020202020204" pitchFamily="34" charset="0"/>
                <a:cs typeface="Arial" panose="020B0604020202020204" pitchFamily="34" charset="0"/>
              </a:rPr>
              <a:t> duo </a:t>
            </a:r>
            <a:r>
              <a:rPr lang="en-US" sz="2400" i="1" dirty="0" err="1">
                <a:latin typeface="Arial" panose="020B0604020202020204" pitchFamily="34" charset="0"/>
                <a:cs typeface="Arial" panose="020B0604020202020204" pitchFamily="34" charset="0"/>
              </a:rPr>
              <a:t>probo</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mollis</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dolorem</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usu</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nibh</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prodesset</a:t>
            </a:r>
            <a:r>
              <a:rPr lang="en-US" sz="2400" i="1" dirty="0">
                <a:latin typeface="Arial" panose="020B0604020202020204" pitchFamily="34" charset="0"/>
                <a:cs typeface="Arial" panose="020B0604020202020204" pitchFamily="34" charset="0"/>
              </a:rPr>
              <a:t> et. Id </a:t>
            </a:r>
            <a:r>
              <a:rPr lang="en-US" sz="2400" i="1" dirty="0" err="1">
                <a:latin typeface="Arial" panose="020B0604020202020204" pitchFamily="34" charset="0"/>
                <a:cs typeface="Arial" panose="020B0604020202020204" pitchFamily="34" charset="0"/>
              </a:rPr>
              <a:t>mel</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blandit</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vivendum</a:t>
            </a:r>
            <a:r>
              <a:rPr lang="en-US" sz="2400" i="1" dirty="0">
                <a:latin typeface="Arial" panose="020B0604020202020204" pitchFamily="34" charset="0"/>
                <a:cs typeface="Arial" panose="020B0604020202020204" pitchFamily="34" charset="0"/>
              </a:rPr>
              <a:t>.</a:t>
            </a:r>
          </a:p>
        </p:txBody>
      </p:sp>
      <p:sp>
        <p:nvSpPr>
          <p:cNvPr id="120" name="TextBox 119">
            <a:extLst>
              <a:ext uri="{FF2B5EF4-FFF2-40B4-BE49-F238E27FC236}">
                <a16:creationId xmlns:a16="http://schemas.microsoft.com/office/drawing/2014/main" id="{4F719734-49FA-4A5C-A66C-4EA70A31A695}"/>
              </a:ext>
            </a:extLst>
          </p:cNvPr>
          <p:cNvSpPr txBox="1"/>
          <p:nvPr/>
        </p:nvSpPr>
        <p:spPr>
          <a:xfrm>
            <a:off x="22518027" y="37768476"/>
            <a:ext cx="8495663" cy="3046988"/>
          </a:xfrm>
          <a:prstGeom prst="rect">
            <a:avLst/>
          </a:prstGeom>
          <a:noFill/>
        </p:spPr>
        <p:txBody>
          <a:bodyPr wrap="square" rtlCol="0">
            <a:spAutoFit/>
          </a:bodyPr>
          <a:lstStyle/>
          <a:p>
            <a:r>
              <a:rPr lang="en-US" sz="4800" b="1" dirty="0"/>
              <a:t>Organization logos go here</a:t>
            </a:r>
          </a:p>
          <a:p>
            <a:r>
              <a:rPr lang="en-US" sz="4800" b="1" dirty="0"/>
              <a:t>Organization logos go here</a:t>
            </a:r>
          </a:p>
          <a:p>
            <a:r>
              <a:rPr lang="en-US" sz="4800" b="1" dirty="0"/>
              <a:t>Organization logos go here</a:t>
            </a:r>
          </a:p>
          <a:p>
            <a:endParaRPr lang="en-US" sz="4800" b="1" dirty="0"/>
          </a:p>
        </p:txBody>
      </p:sp>
      <p:sp>
        <p:nvSpPr>
          <p:cNvPr id="121" name="TextBox 120">
            <a:extLst>
              <a:ext uri="{FF2B5EF4-FFF2-40B4-BE49-F238E27FC236}">
                <a16:creationId xmlns:a16="http://schemas.microsoft.com/office/drawing/2014/main" id="{B4F16241-A728-4AE2-A9C1-21137FECFCB5}"/>
              </a:ext>
            </a:extLst>
          </p:cNvPr>
          <p:cNvSpPr txBox="1"/>
          <p:nvPr/>
        </p:nvSpPr>
        <p:spPr>
          <a:xfrm>
            <a:off x="33393414" y="1096030"/>
            <a:ext cx="5611091" cy="1323439"/>
          </a:xfrm>
          <a:prstGeom prst="rect">
            <a:avLst/>
          </a:prstGeom>
          <a:noFill/>
        </p:spPr>
        <p:txBody>
          <a:bodyPr wrap="square" rtlCol="0">
            <a:spAutoFit/>
          </a:bodyPr>
          <a:lstStyle/>
          <a:p>
            <a:r>
              <a:rPr lang="en-US" sz="8000" dirty="0"/>
              <a:t>Color Guide</a:t>
            </a:r>
          </a:p>
        </p:txBody>
      </p:sp>
      <p:sp>
        <p:nvSpPr>
          <p:cNvPr id="122" name="Rectangle 121">
            <a:extLst>
              <a:ext uri="{FF2B5EF4-FFF2-40B4-BE49-F238E27FC236}">
                <a16:creationId xmlns:a16="http://schemas.microsoft.com/office/drawing/2014/main" id="{9207AF06-1B8A-42B7-A7E0-C99DF96D3474}"/>
              </a:ext>
            </a:extLst>
          </p:cNvPr>
          <p:cNvSpPr/>
          <p:nvPr/>
        </p:nvSpPr>
        <p:spPr>
          <a:xfrm>
            <a:off x="33393414" y="3155952"/>
            <a:ext cx="1537854" cy="1226663"/>
          </a:xfrm>
          <a:prstGeom prst="rect">
            <a:avLst/>
          </a:prstGeom>
          <a:solidFill>
            <a:srgbClr val="44646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3" name="Rectangle 122">
            <a:extLst>
              <a:ext uri="{FF2B5EF4-FFF2-40B4-BE49-F238E27FC236}">
                <a16:creationId xmlns:a16="http://schemas.microsoft.com/office/drawing/2014/main" id="{7326E77C-D172-4352-A137-BC5F190D391A}"/>
              </a:ext>
            </a:extLst>
          </p:cNvPr>
          <p:cNvSpPr/>
          <p:nvPr/>
        </p:nvSpPr>
        <p:spPr>
          <a:xfrm>
            <a:off x="33393414" y="6578392"/>
            <a:ext cx="1537854" cy="1226663"/>
          </a:xfrm>
          <a:prstGeom prst="rect">
            <a:avLst/>
          </a:prstGeom>
          <a:solidFill>
            <a:srgbClr val="4BACC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4" name="Rectangle 123">
            <a:extLst>
              <a:ext uri="{FF2B5EF4-FFF2-40B4-BE49-F238E27FC236}">
                <a16:creationId xmlns:a16="http://schemas.microsoft.com/office/drawing/2014/main" id="{A9B58F60-0021-4EF5-A3E0-5A58898BF888}"/>
              </a:ext>
            </a:extLst>
          </p:cNvPr>
          <p:cNvSpPr/>
          <p:nvPr/>
        </p:nvSpPr>
        <p:spPr>
          <a:xfrm>
            <a:off x="33393414" y="8207842"/>
            <a:ext cx="1537854" cy="1226663"/>
          </a:xfrm>
          <a:prstGeom prst="rect">
            <a:avLst/>
          </a:prstGeom>
          <a:solidFill>
            <a:srgbClr val="8CB94B"/>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5" name="TextBox 124">
            <a:extLst>
              <a:ext uri="{FF2B5EF4-FFF2-40B4-BE49-F238E27FC236}">
                <a16:creationId xmlns:a16="http://schemas.microsoft.com/office/drawing/2014/main" id="{698362BF-E188-4E4E-A26F-3BAECFEB46ED}"/>
              </a:ext>
            </a:extLst>
          </p:cNvPr>
          <p:cNvSpPr txBox="1"/>
          <p:nvPr/>
        </p:nvSpPr>
        <p:spPr>
          <a:xfrm>
            <a:off x="35164717" y="3353784"/>
            <a:ext cx="5611091" cy="830997"/>
          </a:xfrm>
          <a:prstGeom prst="rect">
            <a:avLst/>
          </a:prstGeom>
          <a:noFill/>
        </p:spPr>
        <p:txBody>
          <a:bodyPr wrap="square" rtlCol="0">
            <a:spAutoFit/>
          </a:bodyPr>
          <a:lstStyle/>
          <a:p>
            <a:r>
              <a:rPr lang="en-US" sz="4800"/>
              <a:t>HEX #44646C</a:t>
            </a:r>
          </a:p>
        </p:txBody>
      </p:sp>
      <p:sp>
        <p:nvSpPr>
          <p:cNvPr id="126" name="TextBox 125">
            <a:extLst>
              <a:ext uri="{FF2B5EF4-FFF2-40B4-BE49-F238E27FC236}">
                <a16:creationId xmlns:a16="http://schemas.microsoft.com/office/drawing/2014/main" id="{6B0F11C1-A3B4-46C0-90EE-74AB86B4BD40}"/>
              </a:ext>
            </a:extLst>
          </p:cNvPr>
          <p:cNvSpPr txBox="1"/>
          <p:nvPr/>
        </p:nvSpPr>
        <p:spPr>
          <a:xfrm>
            <a:off x="35164717" y="5146774"/>
            <a:ext cx="5611091" cy="830997"/>
          </a:xfrm>
          <a:prstGeom prst="rect">
            <a:avLst/>
          </a:prstGeom>
          <a:noFill/>
        </p:spPr>
        <p:txBody>
          <a:bodyPr wrap="square" rtlCol="0">
            <a:spAutoFit/>
          </a:bodyPr>
          <a:lstStyle/>
          <a:p>
            <a:r>
              <a:rPr lang="en-US" sz="4800"/>
              <a:t>HEX #60446C</a:t>
            </a:r>
          </a:p>
        </p:txBody>
      </p:sp>
      <p:sp>
        <p:nvSpPr>
          <p:cNvPr id="127" name="TextBox 126">
            <a:extLst>
              <a:ext uri="{FF2B5EF4-FFF2-40B4-BE49-F238E27FC236}">
                <a16:creationId xmlns:a16="http://schemas.microsoft.com/office/drawing/2014/main" id="{2D576306-ABE6-4A86-AFF0-C6FE6A5F5C94}"/>
              </a:ext>
            </a:extLst>
          </p:cNvPr>
          <p:cNvSpPr txBox="1"/>
          <p:nvPr/>
        </p:nvSpPr>
        <p:spPr>
          <a:xfrm>
            <a:off x="35164716" y="6776224"/>
            <a:ext cx="5611091" cy="830997"/>
          </a:xfrm>
          <a:prstGeom prst="rect">
            <a:avLst/>
          </a:prstGeom>
          <a:noFill/>
        </p:spPr>
        <p:txBody>
          <a:bodyPr wrap="square" rtlCol="0">
            <a:spAutoFit/>
          </a:bodyPr>
          <a:lstStyle/>
          <a:p>
            <a:r>
              <a:rPr lang="en-US" sz="4800"/>
              <a:t>HEX #4BACC6</a:t>
            </a:r>
          </a:p>
        </p:txBody>
      </p:sp>
      <p:sp>
        <p:nvSpPr>
          <p:cNvPr id="128" name="TextBox 127">
            <a:extLst>
              <a:ext uri="{FF2B5EF4-FFF2-40B4-BE49-F238E27FC236}">
                <a16:creationId xmlns:a16="http://schemas.microsoft.com/office/drawing/2014/main" id="{5D0FD374-504A-4CBB-B776-25227AE68E06}"/>
              </a:ext>
            </a:extLst>
          </p:cNvPr>
          <p:cNvSpPr txBox="1"/>
          <p:nvPr/>
        </p:nvSpPr>
        <p:spPr>
          <a:xfrm>
            <a:off x="35164715" y="8352925"/>
            <a:ext cx="5611091" cy="830997"/>
          </a:xfrm>
          <a:prstGeom prst="rect">
            <a:avLst/>
          </a:prstGeom>
          <a:noFill/>
        </p:spPr>
        <p:txBody>
          <a:bodyPr wrap="square" rtlCol="0">
            <a:spAutoFit/>
          </a:bodyPr>
          <a:lstStyle/>
          <a:p>
            <a:r>
              <a:rPr lang="en-US" sz="4800"/>
              <a:t>HEX #8CB94B</a:t>
            </a:r>
          </a:p>
        </p:txBody>
      </p:sp>
      <p:sp>
        <p:nvSpPr>
          <p:cNvPr id="129" name="Rectangle 128">
            <a:extLst>
              <a:ext uri="{FF2B5EF4-FFF2-40B4-BE49-F238E27FC236}">
                <a16:creationId xmlns:a16="http://schemas.microsoft.com/office/drawing/2014/main" id="{65FC4F59-2041-4E4B-BE7C-42EEA70FA88B}"/>
              </a:ext>
            </a:extLst>
          </p:cNvPr>
          <p:cNvSpPr/>
          <p:nvPr/>
        </p:nvSpPr>
        <p:spPr>
          <a:xfrm>
            <a:off x="33393414" y="4867172"/>
            <a:ext cx="1537854" cy="1226663"/>
          </a:xfrm>
          <a:prstGeom prst="rect">
            <a:avLst/>
          </a:prstGeom>
          <a:solidFill>
            <a:srgbClr val="60446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89175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EBF90A4BA2FEE4B907F22FF252FCE8B" ma:contentTypeVersion="12" ma:contentTypeDescription="Create a new document." ma:contentTypeScope="" ma:versionID="a74897777611450e722827a2fd68a8fd">
  <xsd:schema xmlns:xsd="http://www.w3.org/2001/XMLSchema" xmlns:xs="http://www.w3.org/2001/XMLSchema" xmlns:p="http://schemas.microsoft.com/office/2006/metadata/properties" xmlns:ns2="ab89e904-87b6-49de-ae8d-3dbfd4ed2a96" xmlns:ns3="8fff0748-757e-44e1-b4d1-3ab4f47f7563" targetNamespace="http://schemas.microsoft.com/office/2006/metadata/properties" ma:root="true" ma:fieldsID="bf1f05285d9b2471ffe369cf5e4aabf1" ns2:_="" ns3:_="">
    <xsd:import namespace="ab89e904-87b6-49de-ae8d-3dbfd4ed2a96"/>
    <xsd:import namespace="8fff0748-757e-44e1-b4d1-3ab4f47f756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DateTaken" minOccurs="0"/>
                <xsd:element ref="ns3:SharedWithUsers" minOccurs="0"/>
                <xsd:element ref="ns3:SharedWithDetails"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89e904-87b6-49de-ae8d-3dbfd4ed2a9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fff0748-757e-44e1-b4d1-3ab4f47f7563"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9191D44-C67F-4D5F-9BE7-BC6318059416}">
  <ds:schemaRefs>
    <ds:schemaRef ds:uri="http://schemas.microsoft.com/sharepoint/v3/contenttype/forms"/>
  </ds:schemaRefs>
</ds:datastoreItem>
</file>

<file path=customXml/itemProps2.xml><?xml version="1.0" encoding="utf-8"?>
<ds:datastoreItem xmlns:ds="http://schemas.openxmlformats.org/officeDocument/2006/customXml" ds:itemID="{518C54B7-8A15-4CA0-8241-3EE1EA37A5E2}">
  <ds:schemaRefs>
    <ds:schemaRef ds:uri="http://purl.org/dc/terms/"/>
    <ds:schemaRef ds:uri="http://schemas.openxmlformats.org/package/2006/metadata/core-properties"/>
    <ds:schemaRef ds:uri="http://schemas.microsoft.com/office/2006/documentManagement/types"/>
    <ds:schemaRef ds:uri="8fff0748-757e-44e1-b4d1-3ab4f47f7563"/>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AFA3C987-AB1E-4177-965C-304AA579EB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89e904-87b6-49de-ae8d-3dbfd4ed2a96"/>
    <ds:schemaRef ds:uri="8fff0748-757e-44e1-b4d1-3ab4f47f75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413</TotalTime>
  <Words>822</Words>
  <Application>Microsoft Office PowerPoint</Application>
  <PresentationFormat>Custom</PresentationFormat>
  <Paragraphs>66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Smith</dc:creator>
  <cp:lastModifiedBy>Laura Long</cp:lastModifiedBy>
  <cp:revision>62</cp:revision>
  <dcterms:created xsi:type="dcterms:W3CDTF">2015-06-30T00:38:04Z</dcterms:created>
  <dcterms:modified xsi:type="dcterms:W3CDTF">2020-12-04T16:59:59Z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0x010100DEBF90A4BA2FEE4B907F22FF252FCE8B</vt:lpwstr>
  </property>
</Properties>
</file>