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handoutMasterIdLst>
    <p:handoutMasterId r:id="rId7"/>
  </p:handoutMasterIdLst>
  <p:sldIdLst>
    <p:sldId id="257" r:id="rId5"/>
  </p:sldIdLst>
  <p:sldSz cx="49377600" cy="32918400"/>
  <p:notesSz cx="6858000" cy="9144000"/>
  <p:defaultTextStyle>
    <a:defPPr>
      <a:defRPr lang="en-US"/>
    </a:defPPr>
    <a:lvl1pPr marL="0" algn="l" defTabSz="2248724" rtl="0" eaLnBrk="1" latinLnBrk="0" hangingPunct="1">
      <a:defRPr sz="8910" kern="1200">
        <a:solidFill>
          <a:schemeClr val="tx1"/>
        </a:solidFill>
        <a:latin typeface="+mn-lt"/>
        <a:ea typeface="+mn-ea"/>
        <a:cs typeface="+mn-cs"/>
      </a:defRPr>
    </a:lvl1pPr>
    <a:lvl2pPr marL="2248724" algn="l" defTabSz="2248724" rtl="0" eaLnBrk="1" latinLnBrk="0" hangingPunct="1">
      <a:defRPr sz="8910" kern="1200">
        <a:solidFill>
          <a:schemeClr val="tx1"/>
        </a:solidFill>
        <a:latin typeface="+mn-lt"/>
        <a:ea typeface="+mn-ea"/>
        <a:cs typeface="+mn-cs"/>
      </a:defRPr>
    </a:lvl2pPr>
    <a:lvl3pPr marL="4497447" algn="l" defTabSz="2248724" rtl="0" eaLnBrk="1" latinLnBrk="0" hangingPunct="1">
      <a:defRPr sz="8910" kern="1200">
        <a:solidFill>
          <a:schemeClr val="tx1"/>
        </a:solidFill>
        <a:latin typeface="+mn-lt"/>
        <a:ea typeface="+mn-ea"/>
        <a:cs typeface="+mn-cs"/>
      </a:defRPr>
    </a:lvl3pPr>
    <a:lvl4pPr marL="6746170" algn="l" defTabSz="2248724" rtl="0" eaLnBrk="1" latinLnBrk="0" hangingPunct="1">
      <a:defRPr sz="8910" kern="1200">
        <a:solidFill>
          <a:schemeClr val="tx1"/>
        </a:solidFill>
        <a:latin typeface="+mn-lt"/>
        <a:ea typeface="+mn-ea"/>
        <a:cs typeface="+mn-cs"/>
      </a:defRPr>
    </a:lvl4pPr>
    <a:lvl5pPr marL="8994893" algn="l" defTabSz="2248724" rtl="0" eaLnBrk="1" latinLnBrk="0" hangingPunct="1">
      <a:defRPr sz="8910" kern="1200">
        <a:solidFill>
          <a:schemeClr val="tx1"/>
        </a:solidFill>
        <a:latin typeface="+mn-lt"/>
        <a:ea typeface="+mn-ea"/>
        <a:cs typeface="+mn-cs"/>
      </a:defRPr>
    </a:lvl5pPr>
    <a:lvl6pPr marL="11243618" algn="l" defTabSz="2248724" rtl="0" eaLnBrk="1" latinLnBrk="0" hangingPunct="1">
      <a:defRPr sz="8910" kern="1200">
        <a:solidFill>
          <a:schemeClr val="tx1"/>
        </a:solidFill>
        <a:latin typeface="+mn-lt"/>
        <a:ea typeface="+mn-ea"/>
        <a:cs typeface="+mn-cs"/>
      </a:defRPr>
    </a:lvl6pPr>
    <a:lvl7pPr marL="13492341" algn="l" defTabSz="2248724" rtl="0" eaLnBrk="1" latinLnBrk="0" hangingPunct="1">
      <a:defRPr sz="8910" kern="1200">
        <a:solidFill>
          <a:schemeClr val="tx1"/>
        </a:solidFill>
        <a:latin typeface="+mn-lt"/>
        <a:ea typeface="+mn-ea"/>
        <a:cs typeface="+mn-cs"/>
      </a:defRPr>
    </a:lvl7pPr>
    <a:lvl8pPr marL="15741065" algn="l" defTabSz="2248724" rtl="0" eaLnBrk="1" latinLnBrk="0" hangingPunct="1">
      <a:defRPr sz="8910" kern="1200">
        <a:solidFill>
          <a:schemeClr val="tx1"/>
        </a:solidFill>
        <a:latin typeface="+mn-lt"/>
        <a:ea typeface="+mn-ea"/>
        <a:cs typeface="+mn-cs"/>
      </a:defRPr>
    </a:lvl8pPr>
    <a:lvl9pPr marL="17989788" algn="l" defTabSz="2248724" rtl="0" eaLnBrk="1" latinLnBrk="0" hangingPunct="1">
      <a:defRPr sz="891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1" userDrawn="1">
          <p15:clr>
            <a:srgbClr val="A4A3A4"/>
          </p15:clr>
        </p15:guide>
        <p15:guide id="2" orient="horz" pos="18392" userDrawn="1">
          <p15:clr>
            <a:srgbClr val="A4A3A4"/>
          </p15:clr>
        </p15:guide>
        <p15:guide id="3" orient="horz" pos="4498" userDrawn="1">
          <p15:clr>
            <a:srgbClr val="A4A3A4"/>
          </p15:clr>
        </p15:guide>
        <p15:guide id="4" orient="horz" pos="1810" userDrawn="1">
          <p15:clr>
            <a:srgbClr val="A4A3A4"/>
          </p15:clr>
        </p15:guide>
        <p15:guide id="5" orient="horz" pos="18760" userDrawn="1">
          <p15:clr>
            <a:srgbClr val="A4A3A4"/>
          </p15:clr>
        </p15:guide>
        <p15:guide id="6" pos="8305" userDrawn="1">
          <p15:clr>
            <a:srgbClr val="A4A3A4"/>
          </p15:clr>
        </p15:guide>
        <p15:guide id="7" pos="23448" userDrawn="1">
          <p15:clr>
            <a:srgbClr val="A4A3A4"/>
          </p15:clr>
        </p15:guide>
        <p15:guide id="8" pos="30384" userDrawn="1">
          <p15:clr>
            <a:srgbClr val="A4A3A4"/>
          </p15:clr>
        </p15:guide>
        <p15:guide id="9" pos="15864" userDrawn="1">
          <p15:clr>
            <a:srgbClr val="A4A3A4"/>
          </p15:clr>
        </p15:guide>
        <p15:guide id="10" pos="720" userDrawn="1">
          <p15:clr>
            <a:srgbClr val="A4A3A4"/>
          </p15:clr>
        </p15:guide>
        <p15:guide id="11" pos="7656" userDrawn="1">
          <p15:clr>
            <a:srgbClr val="A4A3A4"/>
          </p15:clr>
        </p15:guide>
        <p15:guide id="12" pos="15240" userDrawn="1">
          <p15:clr>
            <a:srgbClr val="A4A3A4"/>
          </p15:clr>
        </p15:guide>
        <p15:guide id="13" pos="2279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Laura Long" initials="LL" lastIdx="5" clrIdx="6">
    <p:extLst>
      <p:ext uri="{19B8F6BF-5375-455C-9EA6-DF929625EA0E}">
        <p15:presenceInfo xmlns:p15="http://schemas.microsoft.com/office/powerpoint/2012/main" userId="S::LSmith@fhi360.org::d9b4bc76-08dd-475e-afc6-02e468f5756d" providerId="AD"/>
      </p:ext>
    </p:extLst>
  </p:cmAuthor>
  <p:cmAuthor id="1" name="Rachel Scheckter" initials="RS" lastIdx="7" clrIdx="0">
    <p:extLst>
      <p:ext uri="{19B8F6BF-5375-455C-9EA6-DF929625EA0E}">
        <p15:presenceInfo xmlns:p15="http://schemas.microsoft.com/office/powerpoint/2012/main" userId="Rachel Scheckter" providerId="None"/>
      </p:ext>
    </p:extLst>
  </p:cmAuthor>
  <p:cmAuthor id="2" name="Lisa Levy" initials="LL" lastIdx="1" clrIdx="1">
    <p:extLst>
      <p:ext uri="{19B8F6BF-5375-455C-9EA6-DF929625EA0E}">
        <p15:presenceInfo xmlns:p15="http://schemas.microsoft.com/office/powerpoint/2012/main" userId="Lisa Levy" providerId="None"/>
      </p:ext>
    </p:extLst>
  </p:cmAuthor>
  <p:cmAuthor id="3" name="Lisa Levy" initials="LL [2]" lastIdx="3" clrIdx="2">
    <p:extLst>
      <p:ext uri="{19B8F6BF-5375-455C-9EA6-DF929625EA0E}">
        <p15:presenceInfo xmlns:p15="http://schemas.microsoft.com/office/powerpoint/2012/main" userId="S::llevy@fhi360.org::7fe64571-fc8b-482c-9765-e24e49e35243" providerId="AD"/>
      </p:ext>
    </p:extLst>
  </p:cmAuthor>
  <p:cmAuthor id="4" name="Nicole Montañez" initials="NM" lastIdx="1" clrIdx="3">
    <p:extLst>
      <p:ext uri="{19B8F6BF-5375-455C-9EA6-DF929625EA0E}">
        <p15:presenceInfo xmlns:p15="http://schemas.microsoft.com/office/powerpoint/2012/main" userId="S::nmontanez@fhi360.org::85127d88-53e5-41f7-bf3a-ce26e2677f38" providerId="AD"/>
      </p:ext>
    </p:extLst>
  </p:cmAuthor>
  <p:cmAuthor id="5" name="Sarah Buisson" initials="SB" lastIdx="4" clrIdx="4">
    <p:extLst>
      <p:ext uri="{19B8F6BF-5375-455C-9EA6-DF929625EA0E}">
        <p15:presenceInfo xmlns:p15="http://schemas.microsoft.com/office/powerpoint/2012/main" userId="S::sbuisson@fhi360.org::41fb958c-5da8-40eb-b170-f07cfbf71c9d" providerId="AD"/>
      </p:ext>
    </p:extLst>
  </p:cmAuthor>
  <p:cmAuthor id="6" name="Katie McCarthy" initials="KM" lastIdx="11" clrIdx="5">
    <p:extLst>
      <p:ext uri="{19B8F6BF-5375-455C-9EA6-DF929625EA0E}">
        <p15:presenceInfo xmlns:p15="http://schemas.microsoft.com/office/powerpoint/2012/main" userId="S::KMcCarthy@fhi360.org::61aff1c9-6820-47db-9efa-4d45c508a1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BACC6"/>
    <a:srgbClr val="6A2977"/>
    <a:srgbClr val="44646C"/>
    <a:srgbClr val="8CB94B"/>
    <a:srgbClr val="60446C"/>
    <a:srgbClr val="0D97BE"/>
    <a:srgbClr val="FFFFFF"/>
    <a:srgbClr val="5494BC"/>
    <a:srgbClr val="139EAF"/>
    <a:srgbClr val="1720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8"/>
  </p:normalViewPr>
  <p:slideViewPr>
    <p:cSldViewPr snapToGrid="0">
      <p:cViewPr>
        <p:scale>
          <a:sx n="21" d="100"/>
          <a:sy n="21" d="100"/>
        </p:scale>
        <p:origin x="584" y="528"/>
      </p:cViewPr>
      <p:guideLst>
        <p:guide orient="horz" pos="191"/>
        <p:guide orient="horz" pos="18392"/>
        <p:guide orient="horz" pos="4498"/>
        <p:guide orient="horz" pos="1810"/>
        <p:guide orient="horz" pos="18760"/>
        <p:guide pos="8305"/>
        <p:guide pos="23448"/>
        <p:guide pos="30384"/>
        <p:guide pos="15864"/>
        <p:guide pos="720"/>
        <p:guide pos="7656"/>
        <p:guide pos="15240"/>
        <p:guide pos="2279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5.8727410230508238E-2"/>
          <c:w val="0.76107354722115195"/>
          <c:h val="0.9412725897694918"/>
        </c:manualLayout>
      </c:layout>
      <c:barChart>
        <c:barDir val="col"/>
        <c:grouping val="clustered"/>
        <c:varyColors val="0"/>
        <c:ser>
          <c:idx val="0"/>
          <c:order val="0"/>
          <c:tx>
            <c:strRef>
              <c:f>Sheet1!$B$1</c:f>
              <c:strCache>
                <c:ptCount val="1"/>
                <c:pt idx="0">
                  <c:v>ARM 1</c:v>
                </c:pt>
              </c:strCache>
            </c:strRef>
          </c:tx>
          <c:spPr>
            <a:solidFill>
              <a:schemeClr val="accent1"/>
            </a:solidFill>
            <a:ln>
              <a:noFill/>
            </a:ln>
            <a:effectLst/>
          </c:spPr>
          <c:invertIfNegative val="0"/>
          <c:cat>
            <c:strRef>
              <c:f>Sheet1!$A$2:$A$4</c:f>
              <c:strCache>
                <c:ptCount val="3"/>
                <c:pt idx="0">
                  <c:v>Male</c:v>
                </c:pt>
                <c:pt idx="1">
                  <c:v>Femail</c:v>
                </c:pt>
                <c:pt idx="2">
                  <c:v>Unspecified</c:v>
                </c:pt>
              </c:strCache>
            </c:strRef>
          </c:cat>
          <c:val>
            <c:numRef>
              <c:f>Sheet1!$B$2:$B$4</c:f>
              <c:numCache>
                <c:formatCode>General</c:formatCode>
                <c:ptCount val="3"/>
                <c:pt idx="0">
                  <c:v>4.3</c:v>
                </c:pt>
                <c:pt idx="1">
                  <c:v>2.5</c:v>
                </c:pt>
                <c:pt idx="2">
                  <c:v>3.5</c:v>
                </c:pt>
              </c:numCache>
            </c:numRef>
          </c:val>
          <c:extLst>
            <c:ext xmlns:c16="http://schemas.microsoft.com/office/drawing/2014/chart" uri="{C3380CC4-5D6E-409C-BE32-E72D297353CC}">
              <c16:uniqueId val="{00000000-AF0A-4498-8470-DB04B38E9A29}"/>
            </c:ext>
          </c:extLst>
        </c:ser>
        <c:ser>
          <c:idx val="1"/>
          <c:order val="1"/>
          <c:tx>
            <c:strRef>
              <c:f>Sheet1!$C$1</c:f>
              <c:strCache>
                <c:ptCount val="1"/>
                <c:pt idx="0">
                  <c:v>ARM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Male</c:v>
                </c:pt>
                <c:pt idx="1">
                  <c:v>Femail</c:v>
                </c:pt>
                <c:pt idx="2">
                  <c:v>Unspecified</c:v>
                </c:pt>
              </c:strCache>
            </c:strRef>
          </c:cat>
          <c:val>
            <c:numRef>
              <c:f>Sheet1!$C$2:$C$4</c:f>
              <c:numCache>
                <c:formatCode>General</c:formatCode>
                <c:ptCount val="3"/>
                <c:pt idx="0">
                  <c:v>2.4</c:v>
                </c:pt>
                <c:pt idx="1">
                  <c:v>4.4000000000000004</c:v>
                </c:pt>
                <c:pt idx="2">
                  <c:v>1.8</c:v>
                </c:pt>
              </c:numCache>
            </c:numRef>
          </c:val>
          <c:extLst>
            <c:ext xmlns:c16="http://schemas.microsoft.com/office/drawing/2014/chart" uri="{C3380CC4-5D6E-409C-BE32-E72D297353CC}">
              <c16:uniqueId val="{00000001-AF0A-4498-8470-DB04B38E9A29}"/>
            </c:ext>
          </c:extLst>
        </c:ser>
        <c:ser>
          <c:idx val="2"/>
          <c:order val="2"/>
          <c:tx>
            <c:strRef>
              <c:f>Sheet1!$D$1</c:f>
              <c:strCache>
                <c:ptCount val="1"/>
                <c:pt idx="0">
                  <c:v>ARM 3</c:v>
                </c:pt>
              </c:strCache>
            </c:strRef>
          </c:tx>
          <c:spPr>
            <a:solidFill>
              <a:schemeClr val="accent3"/>
            </a:solidFill>
            <a:ln>
              <a:noFill/>
            </a:ln>
            <a:effectLst/>
          </c:spPr>
          <c:invertIfNegative val="0"/>
          <c:cat>
            <c:strRef>
              <c:f>Sheet1!$A$2:$A$4</c:f>
              <c:strCache>
                <c:ptCount val="3"/>
                <c:pt idx="0">
                  <c:v>Male</c:v>
                </c:pt>
                <c:pt idx="1">
                  <c:v>Femail</c:v>
                </c:pt>
                <c:pt idx="2">
                  <c:v>Unspecified</c:v>
                </c:pt>
              </c:strCache>
            </c:strRef>
          </c:cat>
          <c:val>
            <c:numRef>
              <c:f>Sheet1!$D$2:$D$4</c:f>
              <c:numCache>
                <c:formatCode>General</c:formatCode>
                <c:ptCount val="3"/>
                <c:pt idx="0">
                  <c:v>2</c:v>
                </c:pt>
                <c:pt idx="1">
                  <c:v>2</c:v>
                </c:pt>
                <c:pt idx="2">
                  <c:v>3</c:v>
                </c:pt>
              </c:numCache>
            </c:numRef>
          </c:val>
          <c:extLst>
            <c:ext xmlns:c16="http://schemas.microsoft.com/office/drawing/2014/chart" uri="{C3380CC4-5D6E-409C-BE32-E72D297353CC}">
              <c16:uniqueId val="{00000002-AF0A-4498-8470-DB04B38E9A29}"/>
            </c:ext>
          </c:extLst>
        </c:ser>
        <c:dLbls>
          <c:showLegendKey val="0"/>
          <c:showVal val="0"/>
          <c:showCatName val="0"/>
          <c:showSerName val="0"/>
          <c:showPercent val="0"/>
          <c:showBubbleSize val="0"/>
        </c:dLbls>
        <c:gapWidth val="219"/>
        <c:overlap val="-27"/>
        <c:axId val="228201360"/>
        <c:axId val="228196264"/>
      </c:barChart>
      <c:catAx>
        <c:axId val="228201360"/>
        <c:scaling>
          <c:orientation val="minMax"/>
        </c:scaling>
        <c:delete val="1"/>
        <c:axPos val="b"/>
        <c:numFmt formatCode="General" sourceLinked="1"/>
        <c:majorTickMark val="none"/>
        <c:minorTickMark val="none"/>
        <c:tickLblPos val="nextTo"/>
        <c:crossAx val="228196264"/>
        <c:crosses val="autoZero"/>
        <c:auto val="1"/>
        <c:lblAlgn val="ctr"/>
        <c:lblOffset val="100"/>
        <c:noMultiLvlLbl val="0"/>
      </c:catAx>
      <c:valAx>
        <c:axId val="228196264"/>
        <c:scaling>
          <c:orientation val="minMax"/>
        </c:scaling>
        <c:delete val="1"/>
        <c:axPos val="l"/>
        <c:numFmt formatCode="General" sourceLinked="1"/>
        <c:majorTickMark val="none"/>
        <c:minorTickMark val="none"/>
        <c:tickLblPos val="nextTo"/>
        <c:crossAx val="228201360"/>
        <c:crosses val="autoZero"/>
        <c:crossBetween val="between"/>
      </c:valAx>
      <c:spPr>
        <a:noFill/>
        <a:ln>
          <a:noFill/>
        </a:ln>
        <a:effectLst/>
      </c:spPr>
    </c:plotArea>
    <c:legend>
      <c:legendPos val="r"/>
      <c:layout>
        <c:manualLayout>
          <c:xMode val="edge"/>
          <c:yMode val="edge"/>
          <c:x val="0.78087263031449938"/>
          <c:y val="8.7992745882670448E-2"/>
          <c:w val="0.18107570268930503"/>
          <c:h val="0.88798240447757615"/>
        </c:manualLayout>
      </c:layout>
      <c:overlay val="0"/>
      <c:spPr>
        <a:noFill/>
        <a:ln>
          <a:noFill/>
        </a:ln>
        <a:effectLst/>
      </c:spPr>
      <c:txPr>
        <a:bodyPr rot="0" spcFirstLastPara="1" vertOverflow="ellipsis" vert="horz" wrap="square" anchor="ctr" anchorCtr="1"/>
        <a:lstStyle/>
        <a:p>
          <a:pPr>
            <a:defRPr sz="3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Drug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Sheet1!$A$2:$A$5</c:f>
              <c:strCache>
                <c:ptCount val="4"/>
                <c:pt idx="0">
                  <c:v>Month 1</c:v>
                </c:pt>
                <c:pt idx="1">
                  <c:v>Month 6</c:v>
                </c:pt>
                <c:pt idx="2">
                  <c:v>Month 12</c:v>
                </c:pt>
                <c:pt idx="3">
                  <c:v>Month 18</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DD1-4F27-BC7F-F10D65824C11}"/>
            </c:ext>
          </c:extLst>
        </c:ser>
        <c:ser>
          <c:idx val="1"/>
          <c:order val="1"/>
          <c:tx>
            <c:strRef>
              <c:f>Sheet1!$C$1</c:f>
              <c:strCache>
                <c:ptCount val="1"/>
                <c:pt idx="0">
                  <c:v>Drug 2</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Sheet1!$A$2:$A$5</c:f>
              <c:strCache>
                <c:ptCount val="4"/>
                <c:pt idx="0">
                  <c:v>Month 1</c:v>
                </c:pt>
                <c:pt idx="1">
                  <c:v>Month 6</c:v>
                </c:pt>
                <c:pt idx="2">
                  <c:v>Month 12</c:v>
                </c:pt>
                <c:pt idx="3">
                  <c:v>Month 18</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DD1-4F27-BC7F-F10D65824C11}"/>
            </c:ext>
          </c:extLst>
        </c:ser>
        <c:ser>
          <c:idx val="2"/>
          <c:order val="2"/>
          <c:tx>
            <c:strRef>
              <c:f>Sheet1!$D$1</c:f>
              <c:strCache>
                <c:ptCount val="1"/>
                <c:pt idx="0">
                  <c:v>Drug 3</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strRef>
              <c:f>Sheet1!$A$2:$A$5</c:f>
              <c:strCache>
                <c:ptCount val="4"/>
                <c:pt idx="0">
                  <c:v>Month 1</c:v>
                </c:pt>
                <c:pt idx="1">
                  <c:v>Month 6</c:v>
                </c:pt>
                <c:pt idx="2">
                  <c:v>Month 12</c:v>
                </c:pt>
                <c:pt idx="3">
                  <c:v>Month 18</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DD1-4F27-BC7F-F10D65824C11}"/>
            </c:ext>
          </c:extLst>
        </c:ser>
        <c:dLbls>
          <c:showLegendKey val="0"/>
          <c:showVal val="0"/>
          <c:showCatName val="0"/>
          <c:showSerName val="0"/>
          <c:showPercent val="0"/>
          <c:showBubbleSize val="0"/>
        </c:dLbls>
        <c:marker val="1"/>
        <c:smooth val="0"/>
        <c:axId val="228197048"/>
        <c:axId val="228197832"/>
      </c:lineChart>
      <c:catAx>
        <c:axId val="2281970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6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8197832"/>
        <c:crosses val="autoZero"/>
        <c:auto val="1"/>
        <c:lblAlgn val="ctr"/>
        <c:lblOffset val="100"/>
        <c:noMultiLvlLbl val="0"/>
      </c:catAx>
      <c:valAx>
        <c:axId val="228197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28197048"/>
        <c:crosses val="autoZero"/>
        <c:crossBetween val="between"/>
      </c:valAx>
      <c:spPr>
        <a:noFill/>
        <a:ln>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Title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rgbClr val="44646C"/>
              </a:solidFill>
              <a:ln w="19050">
                <a:solidFill>
                  <a:schemeClr val="lt1"/>
                </a:solidFill>
              </a:ln>
              <a:effectLst/>
            </c:spPr>
            <c:extLst>
              <c:ext xmlns:c16="http://schemas.microsoft.com/office/drawing/2014/chart" uri="{C3380CC4-5D6E-409C-BE32-E72D297353CC}">
                <c16:uniqueId val="{00000002-920C-41E0-8FAC-0F22D255E75A}"/>
              </c:ext>
            </c:extLst>
          </c:dPt>
          <c:dPt>
            <c:idx val="1"/>
            <c:bubble3D val="0"/>
            <c:spPr>
              <a:solidFill>
                <a:srgbClr val="6A2977"/>
              </a:solidFill>
              <a:ln w="19050">
                <a:solidFill>
                  <a:schemeClr val="lt1"/>
                </a:solidFill>
              </a:ln>
              <a:effectLst/>
            </c:spPr>
            <c:extLst>
              <c:ext xmlns:c16="http://schemas.microsoft.com/office/drawing/2014/chart" uri="{C3380CC4-5D6E-409C-BE32-E72D297353CC}">
                <c16:uniqueId val="{00000003-920C-41E0-8FAC-0F22D255E75A}"/>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62C-47AE-9566-F89A7B672E0A}"/>
              </c:ext>
            </c:extLst>
          </c:dPt>
          <c:dPt>
            <c:idx val="3"/>
            <c:bubble3D val="0"/>
            <c:spPr>
              <a:solidFill>
                <a:srgbClr val="4BACC6"/>
              </a:solidFill>
              <a:ln w="19050">
                <a:solidFill>
                  <a:schemeClr val="lt1"/>
                </a:solidFill>
              </a:ln>
              <a:effectLst/>
            </c:spPr>
            <c:extLst>
              <c:ext xmlns:c16="http://schemas.microsoft.com/office/drawing/2014/chart" uri="{C3380CC4-5D6E-409C-BE32-E72D297353CC}">
                <c16:uniqueId val="{00000004-920C-41E0-8FAC-0F22D255E75A}"/>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920C-41E0-8FAC-0F22D255E75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8104975846708854"/>
          <c:y val="1.4214161780628011E-2"/>
          <c:w val="0.17965487412761627"/>
          <c:h val="0.88616577588928669"/>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F5794F3-5EDB-B048-965B-D82E0C45E4D7}" type="datetimeFigureOut">
              <a:rPr lang="en-US" smtClean="0"/>
              <a:pPr/>
              <a:t>1/22/24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198DED-9713-BA49-B958-19DC7B9983AF}" type="slidenum">
              <a:rPr lang="en-US" smtClean="0"/>
              <a:pPr/>
              <a:t>‹#›</a:t>
            </a:fld>
            <a:endParaRPr lang="en-US"/>
          </a:p>
        </p:txBody>
      </p:sp>
    </p:spTree>
    <p:extLst>
      <p:ext uri="{BB962C8B-B14F-4D97-AF65-F5344CB8AC3E}">
        <p14:creationId xmlns:p14="http://schemas.microsoft.com/office/powerpoint/2010/main" val="38944228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A7A8D7-B360-B247-BB81-E552E8C1861D}" type="datetimeFigureOut">
              <a:rPr lang="en-US" smtClean="0"/>
              <a:pPr/>
              <a:t>1/22/24</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92192C-2113-E443-97EA-A0152372E512}" type="slidenum">
              <a:rPr lang="en-US" smtClean="0"/>
              <a:pPr/>
              <a:t>‹#›</a:t>
            </a:fld>
            <a:endParaRPr lang="en-US"/>
          </a:p>
        </p:txBody>
      </p:sp>
    </p:spTree>
    <p:extLst>
      <p:ext uri="{BB962C8B-B14F-4D97-AF65-F5344CB8AC3E}">
        <p14:creationId xmlns:p14="http://schemas.microsoft.com/office/powerpoint/2010/main" val="1257363955"/>
      </p:ext>
    </p:extLst>
  </p:cSld>
  <p:clrMap bg1="lt1" tx1="dk1" bg2="lt2" tx2="dk2" accent1="accent1" accent2="accent2" accent3="accent3" accent4="accent4" accent5="accent5" accent6="accent6" hlink="hlink" folHlink="folHlink"/>
  <p:notesStyle>
    <a:lvl1pPr marL="0" algn="l" defTabSz="2248724" rtl="0" eaLnBrk="1" latinLnBrk="0" hangingPunct="1">
      <a:defRPr sz="5890" kern="1200">
        <a:solidFill>
          <a:schemeClr val="tx1"/>
        </a:solidFill>
        <a:latin typeface="+mn-lt"/>
        <a:ea typeface="+mn-ea"/>
        <a:cs typeface="+mn-cs"/>
      </a:defRPr>
    </a:lvl1pPr>
    <a:lvl2pPr marL="2248724" algn="l" defTabSz="2248724" rtl="0" eaLnBrk="1" latinLnBrk="0" hangingPunct="1">
      <a:defRPr sz="5890" kern="1200">
        <a:solidFill>
          <a:schemeClr val="tx1"/>
        </a:solidFill>
        <a:latin typeface="+mn-lt"/>
        <a:ea typeface="+mn-ea"/>
        <a:cs typeface="+mn-cs"/>
      </a:defRPr>
    </a:lvl2pPr>
    <a:lvl3pPr marL="4497447" algn="l" defTabSz="2248724" rtl="0" eaLnBrk="1" latinLnBrk="0" hangingPunct="1">
      <a:defRPr sz="5890" kern="1200">
        <a:solidFill>
          <a:schemeClr val="tx1"/>
        </a:solidFill>
        <a:latin typeface="+mn-lt"/>
        <a:ea typeface="+mn-ea"/>
        <a:cs typeface="+mn-cs"/>
      </a:defRPr>
    </a:lvl3pPr>
    <a:lvl4pPr marL="6746170" algn="l" defTabSz="2248724" rtl="0" eaLnBrk="1" latinLnBrk="0" hangingPunct="1">
      <a:defRPr sz="5890" kern="1200">
        <a:solidFill>
          <a:schemeClr val="tx1"/>
        </a:solidFill>
        <a:latin typeface="+mn-lt"/>
        <a:ea typeface="+mn-ea"/>
        <a:cs typeface="+mn-cs"/>
      </a:defRPr>
    </a:lvl4pPr>
    <a:lvl5pPr marL="8994893" algn="l" defTabSz="2248724" rtl="0" eaLnBrk="1" latinLnBrk="0" hangingPunct="1">
      <a:defRPr sz="5890" kern="1200">
        <a:solidFill>
          <a:schemeClr val="tx1"/>
        </a:solidFill>
        <a:latin typeface="+mn-lt"/>
        <a:ea typeface="+mn-ea"/>
        <a:cs typeface="+mn-cs"/>
      </a:defRPr>
    </a:lvl5pPr>
    <a:lvl6pPr marL="11243618" algn="l" defTabSz="2248724" rtl="0" eaLnBrk="1" latinLnBrk="0" hangingPunct="1">
      <a:defRPr sz="5890" kern="1200">
        <a:solidFill>
          <a:schemeClr val="tx1"/>
        </a:solidFill>
        <a:latin typeface="+mn-lt"/>
        <a:ea typeface="+mn-ea"/>
        <a:cs typeface="+mn-cs"/>
      </a:defRPr>
    </a:lvl6pPr>
    <a:lvl7pPr marL="13492341" algn="l" defTabSz="2248724" rtl="0" eaLnBrk="1" latinLnBrk="0" hangingPunct="1">
      <a:defRPr sz="5890" kern="1200">
        <a:solidFill>
          <a:schemeClr val="tx1"/>
        </a:solidFill>
        <a:latin typeface="+mn-lt"/>
        <a:ea typeface="+mn-ea"/>
        <a:cs typeface="+mn-cs"/>
      </a:defRPr>
    </a:lvl7pPr>
    <a:lvl8pPr marL="15741065" algn="l" defTabSz="2248724" rtl="0" eaLnBrk="1" latinLnBrk="0" hangingPunct="1">
      <a:defRPr sz="5890" kern="1200">
        <a:solidFill>
          <a:schemeClr val="tx1"/>
        </a:solidFill>
        <a:latin typeface="+mn-lt"/>
        <a:ea typeface="+mn-ea"/>
        <a:cs typeface="+mn-cs"/>
      </a:defRPr>
    </a:lvl8pPr>
    <a:lvl9pPr marL="17989788" algn="l" defTabSz="2248724" rtl="0" eaLnBrk="1" latinLnBrk="0" hangingPunct="1">
      <a:defRPr sz="589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7250" y="685800"/>
            <a:ext cx="51435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D92192C-2113-E443-97EA-A0152372E512}" type="slidenum">
              <a:rPr lang="en-US" smtClean="0"/>
              <a:pPr/>
              <a:t>1</a:t>
            </a:fld>
            <a:endParaRPr lang="en-US"/>
          </a:p>
        </p:txBody>
      </p:sp>
    </p:spTree>
    <p:extLst>
      <p:ext uri="{BB962C8B-B14F-4D97-AF65-F5344CB8AC3E}">
        <p14:creationId xmlns:p14="http://schemas.microsoft.com/office/powerpoint/2010/main" val="4116470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Straight Connector 9"/>
          <p:cNvCxnSpPr/>
          <p:nvPr userDrawn="1"/>
        </p:nvCxnSpPr>
        <p:spPr>
          <a:xfrm>
            <a:off x="1192512" y="30853538"/>
            <a:ext cx="47026350" cy="2723"/>
          </a:xfrm>
          <a:prstGeom prst="line">
            <a:avLst/>
          </a:prstGeom>
          <a:ln w="38100">
            <a:solidFill>
              <a:schemeClr val="accent4"/>
            </a:solidFill>
          </a:ln>
          <a:effectLst/>
        </p:spPr>
        <p:style>
          <a:lnRef idx="2">
            <a:schemeClr val="accent1"/>
          </a:lnRef>
          <a:fillRef idx="0">
            <a:schemeClr val="accent1"/>
          </a:fillRef>
          <a:effectRef idx="1">
            <a:schemeClr val="accent1"/>
          </a:effectRef>
          <a:fontRef idx="minor">
            <a:schemeClr val="tx1"/>
          </a:fontRef>
        </p:style>
      </p:cxnSp>
      <p:sp>
        <p:nvSpPr>
          <p:cNvPr id="16" name="Text Placeholder 2">
            <a:extLst>
              <a:ext uri="{FF2B5EF4-FFF2-40B4-BE49-F238E27FC236}">
                <a16:creationId xmlns:a16="http://schemas.microsoft.com/office/drawing/2014/main" id="{F27F292D-9113-3E4B-84D9-CD31771149F5}"/>
              </a:ext>
            </a:extLst>
          </p:cNvPr>
          <p:cNvSpPr txBox="1">
            <a:spLocks/>
          </p:cNvSpPr>
          <p:nvPr userDrawn="1"/>
        </p:nvSpPr>
        <p:spPr>
          <a:xfrm>
            <a:off x="14160503" y="31020616"/>
            <a:ext cx="21494273" cy="1672712"/>
          </a:xfrm>
          <a:prstGeom prst="rect">
            <a:avLst/>
          </a:prstGeom>
        </p:spPr>
        <p:txBody>
          <a:bodyPr vert="horz" wrap="square" lIns="337323" tIns="168661" rIns="337323" bIns="168661" rtlCol="0">
            <a:spAutoFit/>
          </a:bodyPr>
          <a:lstStyle/>
          <a:p>
            <a:pPr algn="l">
              <a:lnSpc>
                <a:spcPct val="120000"/>
              </a:lnSpc>
            </a:pPr>
            <a:r>
              <a:rPr lang="en-US" sz="1846" dirty="0"/>
              <a:t>Overall support for the International Maternal Pediatric Adolescent AIDS Clinical Trials Network (IMPAACT) was provided by the National Institute of Allergy and Infectious Diseases (NIAID) with co-funding from the Eunice Kennedy Shriver National Institute of Child Health and Human Development (NICHD) and the National Institute of Mental Health (NIMH), all components of the National Institutes of Health (NIH), under Award Numbers UM1AI068632 (IMPAACT LOC), UM1AI068616 (IMPAACT SDMC) and UM1AI106716 (IMPAACT LC), and by NICHD contract number HHSN275201800001I. The content is solely the responsibility of the authors and does not necessarily represent the official views of the NIH.</a:t>
            </a:r>
          </a:p>
        </p:txBody>
      </p:sp>
      <p:grpSp>
        <p:nvGrpSpPr>
          <p:cNvPr id="18" name="Group 17">
            <a:extLst>
              <a:ext uri="{FF2B5EF4-FFF2-40B4-BE49-F238E27FC236}">
                <a16:creationId xmlns:a16="http://schemas.microsoft.com/office/drawing/2014/main" id="{8B17642C-DAA0-654D-B504-FC8BA9909873}"/>
              </a:ext>
            </a:extLst>
          </p:cNvPr>
          <p:cNvGrpSpPr/>
          <p:nvPr userDrawn="1"/>
        </p:nvGrpSpPr>
        <p:grpSpPr>
          <a:xfrm>
            <a:off x="1192518" y="31020579"/>
            <a:ext cx="12567187" cy="1232648"/>
            <a:chOff x="611620" y="18083229"/>
            <a:chExt cx="3360057" cy="661310"/>
          </a:xfrm>
        </p:grpSpPr>
        <p:sp>
          <p:nvSpPr>
            <p:cNvPr id="19" name="TextBox 18">
              <a:extLst>
                <a:ext uri="{FF2B5EF4-FFF2-40B4-BE49-F238E27FC236}">
                  <a16:creationId xmlns:a16="http://schemas.microsoft.com/office/drawing/2014/main" id="{377E946B-8D1B-AA44-AA17-2714278A62FE}"/>
                </a:ext>
              </a:extLst>
            </p:cNvPr>
            <p:cNvSpPr txBox="1"/>
            <p:nvPr/>
          </p:nvSpPr>
          <p:spPr>
            <a:xfrm>
              <a:off x="611620" y="18083229"/>
              <a:ext cx="3360057" cy="348818"/>
            </a:xfrm>
            <a:prstGeom prst="rect">
              <a:avLst/>
            </a:prstGeom>
            <a:noFill/>
          </p:spPr>
          <p:txBody>
            <a:bodyPr wrap="square" rtlCol="0">
              <a:spAutoFit/>
            </a:bodyPr>
            <a:lstStyle/>
            <a:p>
              <a:r>
                <a:rPr lang="en-US" sz="3171" dirty="0">
                  <a:latin typeface="Arial" panose="020B0604020202020204" pitchFamily="34" charset="0"/>
                  <a:cs typeface="Arial" panose="020B0604020202020204" pitchFamily="34" charset="0"/>
                </a:rPr>
                <a:t>For more information, visit </a:t>
              </a:r>
              <a:r>
                <a:rPr lang="en-US" sz="3171" b="1" dirty="0" err="1">
                  <a:solidFill>
                    <a:schemeClr val="accent3"/>
                  </a:solidFill>
                  <a:latin typeface="Arial" panose="020B0604020202020204" pitchFamily="34" charset="0"/>
                  <a:cs typeface="Arial" panose="020B0604020202020204" pitchFamily="34" charset="0"/>
                </a:rPr>
                <a:t>impaactnetwork.org</a:t>
              </a:r>
              <a:r>
                <a:rPr lang="en-US" sz="3171" b="1" dirty="0">
                  <a:solidFill>
                    <a:schemeClr val="accent3"/>
                  </a:solidFill>
                  <a:latin typeface="Arial" panose="020B0604020202020204" pitchFamily="34" charset="0"/>
                  <a:cs typeface="Arial" panose="020B0604020202020204" pitchFamily="34" charset="0"/>
                </a:rPr>
                <a:t> </a:t>
              </a:r>
              <a:r>
                <a:rPr lang="en-US" sz="3171" dirty="0">
                  <a:latin typeface="Arial" panose="020B0604020202020204" pitchFamily="34" charset="0"/>
                  <a:cs typeface="Arial" panose="020B0604020202020204" pitchFamily="34" charset="0"/>
                </a:rPr>
                <a:t>and follow us</a:t>
              </a:r>
              <a:r>
                <a:rPr lang="en-US" sz="3625" dirty="0">
                  <a:latin typeface="Arial" panose="020B0604020202020204" pitchFamily="34" charset="0"/>
                  <a:cs typeface="Arial" panose="020B0604020202020204" pitchFamily="34" charset="0"/>
                </a:rPr>
                <a:t>: </a:t>
              </a:r>
            </a:p>
          </p:txBody>
        </p:sp>
        <p:sp>
          <p:nvSpPr>
            <p:cNvPr id="20" name="TextBox 19">
              <a:extLst>
                <a:ext uri="{FF2B5EF4-FFF2-40B4-BE49-F238E27FC236}">
                  <a16:creationId xmlns:a16="http://schemas.microsoft.com/office/drawing/2014/main" id="{9F8AAF6B-E230-5746-BF4D-40E5FE6F53E4}"/>
                </a:ext>
              </a:extLst>
            </p:cNvPr>
            <p:cNvSpPr txBox="1"/>
            <p:nvPr/>
          </p:nvSpPr>
          <p:spPr>
            <a:xfrm>
              <a:off x="974662" y="18433218"/>
              <a:ext cx="1102931" cy="311321"/>
            </a:xfrm>
            <a:prstGeom prst="rect">
              <a:avLst/>
            </a:prstGeom>
            <a:noFill/>
          </p:spPr>
          <p:txBody>
            <a:bodyPr wrap="square" rtlCol="0">
              <a:spAutoFit/>
            </a:bodyPr>
            <a:lstStyle/>
            <a:p>
              <a:r>
                <a:rPr lang="en-US" sz="3171" dirty="0">
                  <a:solidFill>
                    <a:schemeClr val="accent3"/>
                  </a:solidFill>
                  <a:latin typeface="Arial" panose="020B0604020202020204" pitchFamily="34" charset="0"/>
                  <a:cs typeface="Arial" panose="020B0604020202020204" pitchFamily="34" charset="0"/>
                </a:rPr>
                <a:t>@</a:t>
              </a:r>
              <a:r>
                <a:rPr lang="en-US" sz="3171" b="1" dirty="0" err="1">
                  <a:solidFill>
                    <a:schemeClr val="accent3"/>
                  </a:solidFill>
                  <a:latin typeface="Arial" panose="020B0604020202020204" pitchFamily="34" charset="0"/>
                  <a:cs typeface="Arial" panose="020B0604020202020204" pitchFamily="34" charset="0"/>
                </a:rPr>
                <a:t>IMPAACTNetwork</a:t>
              </a:r>
              <a:endParaRPr lang="en-US" sz="3171" b="1" dirty="0">
                <a:solidFill>
                  <a:schemeClr val="accent3"/>
                </a:solidFill>
                <a:latin typeface="Arial" panose="020B0604020202020204" pitchFamily="34" charset="0"/>
                <a:cs typeface="Arial" panose="020B0604020202020204" pitchFamily="34" charset="0"/>
              </a:endParaRPr>
            </a:p>
          </p:txBody>
        </p:sp>
      </p:grpSp>
      <p:pic>
        <p:nvPicPr>
          <p:cNvPr id="2" name="Picture 1">
            <a:extLst>
              <a:ext uri="{FF2B5EF4-FFF2-40B4-BE49-F238E27FC236}">
                <a16:creationId xmlns:a16="http://schemas.microsoft.com/office/drawing/2014/main" id="{571844BF-4A9A-3A43-81E8-3ED678D8FB08}"/>
              </a:ext>
            </a:extLst>
          </p:cNvPr>
          <p:cNvPicPr>
            <a:picLocks noChangeAspect="1"/>
          </p:cNvPicPr>
          <p:nvPr userDrawn="1"/>
        </p:nvPicPr>
        <p:blipFill>
          <a:blip r:embed="rId3"/>
          <a:stretch>
            <a:fillRect/>
          </a:stretch>
        </p:blipFill>
        <p:spPr>
          <a:xfrm>
            <a:off x="6965093" y="31670758"/>
            <a:ext cx="2561462" cy="569214"/>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Lst>
  <p:txStyles>
    <p:titleStyle>
      <a:lvl1pPr algn="l" defTabSz="1378909" rtl="0" eaLnBrk="1" latinLnBrk="0" hangingPunct="1">
        <a:spcBef>
          <a:spcPct val="0"/>
        </a:spcBef>
        <a:buNone/>
        <a:defRPr sz="3705" b="1" kern="1200" baseline="0">
          <a:solidFill>
            <a:schemeClr val="bg1"/>
          </a:solidFill>
          <a:latin typeface="Arial"/>
          <a:ea typeface="+mj-ea"/>
          <a:cs typeface="Arial"/>
        </a:defRPr>
      </a:lvl1pPr>
    </p:titleStyle>
    <p:bodyStyle>
      <a:lvl1pPr marL="186689" marR="0" indent="-186689" algn="l" defTabSz="1378909" rtl="0" eaLnBrk="1" fontAlgn="auto" latinLnBrk="0" hangingPunct="1">
        <a:lnSpc>
          <a:spcPct val="100000"/>
        </a:lnSpc>
        <a:spcBef>
          <a:spcPct val="20000"/>
        </a:spcBef>
        <a:spcAft>
          <a:spcPts val="0"/>
        </a:spcAft>
        <a:buClrTx/>
        <a:buSzTx/>
        <a:buFont typeface="Arial"/>
        <a:buChar char="•"/>
        <a:tabLst/>
        <a:defRPr sz="1110" kern="1200">
          <a:solidFill>
            <a:schemeClr val="tx1"/>
          </a:solidFill>
          <a:latin typeface="Arial"/>
          <a:ea typeface="+mn-ea"/>
          <a:cs typeface="Arial"/>
        </a:defRPr>
      </a:lvl1pPr>
      <a:lvl2pPr marL="421886" marR="0" indent="-210207" algn="l" defTabSz="1378909" rtl="0" eaLnBrk="1" fontAlgn="auto" latinLnBrk="0" hangingPunct="1">
        <a:lnSpc>
          <a:spcPct val="100000"/>
        </a:lnSpc>
        <a:spcBef>
          <a:spcPct val="20000"/>
        </a:spcBef>
        <a:spcAft>
          <a:spcPts val="0"/>
        </a:spcAft>
        <a:buClrTx/>
        <a:buSzTx/>
        <a:buFont typeface="Arial"/>
        <a:buChar char="–"/>
        <a:tabLst/>
        <a:defRPr sz="1110" kern="1200">
          <a:solidFill>
            <a:schemeClr val="tx1"/>
          </a:solidFill>
          <a:latin typeface="Arial"/>
          <a:ea typeface="+mn-ea"/>
          <a:cs typeface="Arial"/>
        </a:defRPr>
      </a:lvl2pPr>
      <a:lvl3pPr marL="633562" marR="0" indent="-186689" algn="l" defTabSz="1378909" rtl="0" eaLnBrk="1" fontAlgn="auto" latinLnBrk="0" hangingPunct="1">
        <a:lnSpc>
          <a:spcPct val="100000"/>
        </a:lnSpc>
        <a:spcBef>
          <a:spcPct val="20000"/>
        </a:spcBef>
        <a:spcAft>
          <a:spcPts val="0"/>
        </a:spcAft>
        <a:buClrTx/>
        <a:buSzTx/>
        <a:buFont typeface="Arial"/>
        <a:buChar char="•"/>
        <a:tabLst/>
        <a:defRPr sz="1110" kern="1200">
          <a:solidFill>
            <a:schemeClr val="tx1"/>
          </a:solidFill>
          <a:latin typeface="Arial"/>
          <a:ea typeface="+mn-ea"/>
          <a:cs typeface="Arial"/>
        </a:defRPr>
      </a:lvl3pPr>
      <a:lvl4pPr marL="845240" marR="0" indent="-186689" algn="l" defTabSz="1378909" rtl="0" eaLnBrk="1" fontAlgn="auto" latinLnBrk="0" hangingPunct="1">
        <a:lnSpc>
          <a:spcPct val="100000"/>
        </a:lnSpc>
        <a:spcBef>
          <a:spcPct val="20000"/>
        </a:spcBef>
        <a:spcAft>
          <a:spcPts val="0"/>
        </a:spcAft>
        <a:buClrTx/>
        <a:buSzTx/>
        <a:buFont typeface="Arial"/>
        <a:buChar char="–"/>
        <a:defRPr sz="1110" kern="1200">
          <a:solidFill>
            <a:schemeClr val="tx1"/>
          </a:solidFill>
          <a:latin typeface="Arial"/>
          <a:ea typeface="+mn-ea"/>
          <a:cs typeface="Arial"/>
        </a:defRPr>
      </a:lvl4pPr>
      <a:lvl5pPr marL="1033398" marR="0" indent="-186689" algn="l" defTabSz="1378909" rtl="0" eaLnBrk="1" fontAlgn="auto" latinLnBrk="0" hangingPunct="1">
        <a:lnSpc>
          <a:spcPct val="100000"/>
        </a:lnSpc>
        <a:spcBef>
          <a:spcPct val="20000"/>
        </a:spcBef>
        <a:spcAft>
          <a:spcPts val="0"/>
        </a:spcAft>
        <a:buClrTx/>
        <a:buSzTx/>
        <a:buFont typeface="Arial"/>
        <a:buChar char="»"/>
        <a:tabLst/>
        <a:defRPr sz="1110" kern="1200">
          <a:solidFill>
            <a:schemeClr val="tx1"/>
          </a:solidFill>
          <a:latin typeface="Arial"/>
          <a:ea typeface="+mn-ea"/>
          <a:cs typeface="Arial"/>
        </a:defRPr>
      </a:lvl5pPr>
      <a:lvl6pPr marL="7584001" indent="-689455" algn="l" defTabSz="1378909" rtl="0" eaLnBrk="1" latinLnBrk="0" hangingPunct="1">
        <a:spcBef>
          <a:spcPct val="20000"/>
        </a:spcBef>
        <a:buFont typeface="Arial"/>
        <a:buChar char="•"/>
        <a:defRPr sz="6019" kern="1200">
          <a:solidFill>
            <a:schemeClr val="tx1"/>
          </a:solidFill>
          <a:latin typeface="+mn-lt"/>
          <a:ea typeface="+mn-ea"/>
          <a:cs typeface="+mn-cs"/>
        </a:defRPr>
      </a:lvl6pPr>
      <a:lvl7pPr marL="8962911" indent="-689455" algn="l" defTabSz="1378909" rtl="0" eaLnBrk="1" latinLnBrk="0" hangingPunct="1">
        <a:spcBef>
          <a:spcPct val="20000"/>
        </a:spcBef>
        <a:buFont typeface="Arial"/>
        <a:buChar char="•"/>
        <a:defRPr sz="6019" kern="1200">
          <a:solidFill>
            <a:schemeClr val="tx1"/>
          </a:solidFill>
          <a:latin typeface="+mn-lt"/>
          <a:ea typeface="+mn-ea"/>
          <a:cs typeface="+mn-cs"/>
        </a:defRPr>
      </a:lvl7pPr>
      <a:lvl8pPr marL="10341820" indent="-689455" algn="l" defTabSz="1378909" rtl="0" eaLnBrk="1" latinLnBrk="0" hangingPunct="1">
        <a:spcBef>
          <a:spcPct val="20000"/>
        </a:spcBef>
        <a:buFont typeface="Arial"/>
        <a:buChar char="•"/>
        <a:defRPr sz="6019" kern="1200">
          <a:solidFill>
            <a:schemeClr val="tx1"/>
          </a:solidFill>
          <a:latin typeface="+mn-lt"/>
          <a:ea typeface="+mn-ea"/>
          <a:cs typeface="+mn-cs"/>
        </a:defRPr>
      </a:lvl8pPr>
      <a:lvl9pPr marL="11720728" indent="-689455" algn="l" defTabSz="1378909" rtl="0" eaLnBrk="1" latinLnBrk="0" hangingPunct="1">
        <a:spcBef>
          <a:spcPct val="20000"/>
        </a:spcBef>
        <a:buFont typeface="Arial"/>
        <a:buChar char="•"/>
        <a:defRPr sz="6019" kern="1200">
          <a:solidFill>
            <a:schemeClr val="tx1"/>
          </a:solidFill>
          <a:latin typeface="+mn-lt"/>
          <a:ea typeface="+mn-ea"/>
          <a:cs typeface="+mn-cs"/>
        </a:defRPr>
      </a:lvl9pPr>
    </p:bodyStyle>
    <p:otherStyle>
      <a:defPPr>
        <a:defRPr lang="en-US"/>
      </a:defPPr>
      <a:lvl1pPr marL="0" algn="l" defTabSz="1378909" rtl="0" eaLnBrk="1" latinLnBrk="0" hangingPunct="1">
        <a:defRPr sz="5463" kern="1200">
          <a:solidFill>
            <a:schemeClr val="tx1"/>
          </a:solidFill>
          <a:latin typeface="+mn-lt"/>
          <a:ea typeface="+mn-ea"/>
          <a:cs typeface="+mn-cs"/>
        </a:defRPr>
      </a:lvl1pPr>
      <a:lvl2pPr marL="1378909" algn="l" defTabSz="1378909" rtl="0" eaLnBrk="1" latinLnBrk="0" hangingPunct="1">
        <a:defRPr sz="5463" kern="1200">
          <a:solidFill>
            <a:schemeClr val="tx1"/>
          </a:solidFill>
          <a:latin typeface="+mn-lt"/>
          <a:ea typeface="+mn-ea"/>
          <a:cs typeface="+mn-cs"/>
        </a:defRPr>
      </a:lvl2pPr>
      <a:lvl3pPr marL="2757819" algn="l" defTabSz="1378909" rtl="0" eaLnBrk="1" latinLnBrk="0" hangingPunct="1">
        <a:defRPr sz="5463" kern="1200">
          <a:solidFill>
            <a:schemeClr val="tx1"/>
          </a:solidFill>
          <a:latin typeface="+mn-lt"/>
          <a:ea typeface="+mn-ea"/>
          <a:cs typeface="+mn-cs"/>
        </a:defRPr>
      </a:lvl3pPr>
      <a:lvl4pPr marL="4136727" algn="l" defTabSz="1378909" rtl="0" eaLnBrk="1" latinLnBrk="0" hangingPunct="1">
        <a:defRPr sz="5463" kern="1200">
          <a:solidFill>
            <a:schemeClr val="tx1"/>
          </a:solidFill>
          <a:latin typeface="+mn-lt"/>
          <a:ea typeface="+mn-ea"/>
          <a:cs typeface="+mn-cs"/>
        </a:defRPr>
      </a:lvl4pPr>
      <a:lvl5pPr marL="5515637" algn="l" defTabSz="1378909" rtl="0" eaLnBrk="1" latinLnBrk="0" hangingPunct="1">
        <a:defRPr sz="5463" kern="1200">
          <a:solidFill>
            <a:schemeClr val="tx1"/>
          </a:solidFill>
          <a:latin typeface="+mn-lt"/>
          <a:ea typeface="+mn-ea"/>
          <a:cs typeface="+mn-cs"/>
        </a:defRPr>
      </a:lvl5pPr>
      <a:lvl6pPr marL="6894547" algn="l" defTabSz="1378909" rtl="0" eaLnBrk="1" latinLnBrk="0" hangingPunct="1">
        <a:defRPr sz="5463" kern="1200">
          <a:solidFill>
            <a:schemeClr val="tx1"/>
          </a:solidFill>
          <a:latin typeface="+mn-lt"/>
          <a:ea typeface="+mn-ea"/>
          <a:cs typeface="+mn-cs"/>
        </a:defRPr>
      </a:lvl6pPr>
      <a:lvl7pPr marL="8273455" algn="l" defTabSz="1378909" rtl="0" eaLnBrk="1" latinLnBrk="0" hangingPunct="1">
        <a:defRPr sz="5463" kern="1200">
          <a:solidFill>
            <a:schemeClr val="tx1"/>
          </a:solidFill>
          <a:latin typeface="+mn-lt"/>
          <a:ea typeface="+mn-ea"/>
          <a:cs typeface="+mn-cs"/>
        </a:defRPr>
      </a:lvl7pPr>
      <a:lvl8pPr marL="9652365" algn="l" defTabSz="1378909" rtl="0" eaLnBrk="1" latinLnBrk="0" hangingPunct="1">
        <a:defRPr sz="5463" kern="1200">
          <a:solidFill>
            <a:schemeClr val="tx1"/>
          </a:solidFill>
          <a:latin typeface="+mn-lt"/>
          <a:ea typeface="+mn-ea"/>
          <a:cs typeface="+mn-cs"/>
        </a:defRPr>
      </a:lvl8pPr>
      <a:lvl9pPr marL="11031273" algn="l" defTabSz="1378909" rtl="0" eaLnBrk="1" latinLnBrk="0" hangingPunct="1">
        <a:defRPr sz="5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8CA518B8-F081-EB41-8C56-9A61721C6281}"/>
              </a:ext>
            </a:extLst>
          </p:cNvPr>
          <p:cNvSpPr/>
          <p:nvPr/>
        </p:nvSpPr>
        <p:spPr>
          <a:xfrm>
            <a:off x="14101767" y="4300294"/>
            <a:ext cx="21393524" cy="8245674"/>
          </a:xfrm>
          <a:prstGeom prst="rect">
            <a:avLst/>
          </a:prstGeom>
          <a:solidFill>
            <a:srgbClr val="4464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87784">
              <a:lnSpc>
                <a:spcPct val="110000"/>
              </a:lnSpc>
              <a:spcBef>
                <a:spcPts val="0"/>
              </a:spcBef>
            </a:pPr>
            <a:br>
              <a:rPr lang="en-US" sz="9053">
                <a:latin typeface="Arial" panose="020B0604020202020204" pitchFamily="34" charset="0"/>
                <a:ea typeface="Roboto" panose="02000000000000000000" pitchFamily="2" charset="0"/>
                <a:cs typeface="Arial" panose="020B0604020202020204" pitchFamily="34" charset="0"/>
              </a:rPr>
            </a:br>
            <a:endParaRPr lang="en-US" sz="9053">
              <a:latin typeface="Arial" panose="020B0604020202020204" pitchFamily="34" charset="0"/>
              <a:ea typeface="Roboto" panose="02000000000000000000" pitchFamily="2" charset="0"/>
              <a:cs typeface="Arial" panose="020B0604020202020204" pitchFamily="34" charset="0"/>
            </a:endParaRPr>
          </a:p>
        </p:txBody>
      </p:sp>
      <p:sp>
        <p:nvSpPr>
          <p:cNvPr id="55" name="Title 3"/>
          <p:cNvSpPr>
            <a:spLocks noGrp="1"/>
          </p:cNvSpPr>
          <p:nvPr>
            <p:ph type="title" idx="4294967295"/>
          </p:nvPr>
        </p:nvSpPr>
        <p:spPr>
          <a:xfrm>
            <a:off x="7605152" y="861172"/>
            <a:ext cx="36585564" cy="1742041"/>
          </a:xfrm>
          <a:prstGeom prst="rect">
            <a:avLst/>
          </a:prstGeom>
        </p:spPr>
        <p:txBody>
          <a:bodyPr>
            <a:noAutofit/>
          </a:bodyPr>
          <a:lstStyle/>
          <a:p>
            <a:r>
              <a:rPr lang="en-US" sz="9000" dirty="0">
                <a:solidFill>
                  <a:srgbClr val="44646C"/>
                </a:solidFill>
              </a:rPr>
              <a:t>Title Goes Here Title Goes Here Title Goes Here Title Goes Here</a:t>
            </a:r>
          </a:p>
        </p:txBody>
      </p:sp>
      <p:sp>
        <p:nvSpPr>
          <p:cNvPr id="56" name="Title Placeholder 1"/>
          <p:cNvSpPr txBox="1">
            <a:spLocks/>
          </p:cNvSpPr>
          <p:nvPr/>
        </p:nvSpPr>
        <p:spPr>
          <a:xfrm>
            <a:off x="7605152" y="2139582"/>
            <a:ext cx="39419089" cy="1824116"/>
          </a:xfrm>
          <a:prstGeom prst="rect">
            <a:avLst/>
          </a:prstGeom>
        </p:spPr>
        <p:txBody>
          <a:bodyPr vert="horz" lIns="275763" tIns="137882" rIns="275763" bIns="137882" rtlCol="0" anchor="t" anchorCtr="0">
            <a:normAutofit/>
          </a:bodyPr>
          <a:lstStyle/>
          <a:p>
            <a:pPr>
              <a:lnSpc>
                <a:spcPct val="120000"/>
              </a:lnSpc>
            </a:pPr>
            <a:r>
              <a:rPr lang="en-US" sz="2700" b="1" dirty="0">
                <a:solidFill>
                  <a:srgbClr val="44646C"/>
                </a:solidFill>
                <a:latin typeface="Arial" panose="020B0604020202020204" pitchFamily="34" charset="0"/>
                <a:cs typeface="Arial" panose="020B0604020202020204" pitchFamily="34" charset="0"/>
              </a:rPr>
              <a:t>Author 1 First Name Middle Initial Last Name</a:t>
            </a:r>
            <a:r>
              <a:rPr lang="en-US" sz="2700" baseline="30000" dirty="0">
                <a:solidFill>
                  <a:srgbClr val="44646C"/>
                </a:solidFill>
                <a:latin typeface="Arial" panose="020B0604020202020204" pitchFamily="34" charset="0"/>
                <a:cs typeface="Arial" panose="020B0604020202020204" pitchFamily="34" charset="0"/>
              </a:rPr>
              <a:t>1</a:t>
            </a:r>
            <a:r>
              <a:rPr lang="en-US" sz="2700" dirty="0">
                <a:solidFill>
                  <a:srgbClr val="44646C"/>
                </a:solidFill>
                <a:latin typeface="Arial" panose="020B0604020202020204" pitchFamily="34" charset="0"/>
                <a:cs typeface="Arial" panose="020B0604020202020204" pitchFamily="34" charset="0"/>
              </a:rPr>
              <a:t>, Author 2 First Name Middle Initial Last Name</a:t>
            </a:r>
            <a:r>
              <a:rPr lang="en-US" sz="2700" baseline="30000" dirty="0">
                <a:solidFill>
                  <a:srgbClr val="44646C"/>
                </a:solidFill>
                <a:latin typeface="Arial" panose="020B0604020202020204" pitchFamily="34" charset="0"/>
                <a:cs typeface="Arial" panose="020B0604020202020204" pitchFamily="34" charset="0"/>
              </a:rPr>
              <a:t> 2</a:t>
            </a:r>
            <a:r>
              <a:rPr lang="en-US" sz="2700" dirty="0">
                <a:solidFill>
                  <a:srgbClr val="44646C"/>
                </a:solidFill>
                <a:latin typeface="Arial" panose="020B0604020202020204" pitchFamily="34" charset="0"/>
                <a:cs typeface="Arial" panose="020B0604020202020204" pitchFamily="34" charset="0"/>
              </a:rPr>
              <a:t>, Author 3 First Name Middle Initial Last Name</a:t>
            </a:r>
            <a:r>
              <a:rPr lang="en-US" sz="2700" baseline="30000" dirty="0">
                <a:solidFill>
                  <a:srgbClr val="44646C"/>
                </a:solidFill>
                <a:latin typeface="Arial" panose="020B0604020202020204" pitchFamily="34" charset="0"/>
                <a:cs typeface="Arial" panose="020B0604020202020204" pitchFamily="34" charset="0"/>
              </a:rPr>
              <a:t> 3</a:t>
            </a:r>
            <a:r>
              <a:rPr lang="en-US" sz="2700" dirty="0">
                <a:solidFill>
                  <a:srgbClr val="44646C"/>
                </a:solidFill>
                <a:latin typeface="Arial" panose="020B0604020202020204" pitchFamily="34" charset="0"/>
                <a:cs typeface="Arial" panose="020B0604020202020204" pitchFamily="34" charset="0"/>
              </a:rPr>
              <a:t> for the Research Group Name </a:t>
            </a:r>
          </a:p>
          <a:p>
            <a:pPr>
              <a:lnSpc>
                <a:spcPct val="120000"/>
              </a:lnSpc>
            </a:pPr>
            <a:endParaRPr lang="en-US" sz="2700" baseline="30000" dirty="0">
              <a:solidFill>
                <a:srgbClr val="44646C"/>
              </a:solidFill>
              <a:latin typeface="Arial" panose="020B0604020202020204" pitchFamily="34" charset="0"/>
              <a:cs typeface="Arial" panose="020B0604020202020204" pitchFamily="34" charset="0"/>
            </a:endParaRPr>
          </a:p>
          <a:p>
            <a:pPr>
              <a:lnSpc>
                <a:spcPct val="120000"/>
              </a:lnSpc>
            </a:pPr>
            <a:r>
              <a:rPr lang="en-US" sz="2700" baseline="30000" dirty="0">
                <a:solidFill>
                  <a:srgbClr val="44646C"/>
                </a:solidFill>
                <a:latin typeface="Arial" panose="020B0604020202020204" pitchFamily="34" charset="0"/>
                <a:cs typeface="Arial" panose="020B0604020202020204" pitchFamily="34" charset="0"/>
              </a:rPr>
              <a:t>1</a:t>
            </a:r>
            <a:r>
              <a:rPr lang="en-US" sz="2700" dirty="0">
                <a:solidFill>
                  <a:srgbClr val="44646C"/>
                </a:solidFill>
                <a:latin typeface="Arial" panose="020B0604020202020204" pitchFamily="34" charset="0"/>
                <a:cs typeface="Arial" panose="020B0604020202020204" pitchFamily="34" charset="0"/>
              </a:rPr>
              <a:t>Institution 1 Name, City, State (if US), Country, </a:t>
            </a:r>
            <a:r>
              <a:rPr lang="en-US" sz="2700" baseline="30000" dirty="0">
                <a:solidFill>
                  <a:srgbClr val="44646C"/>
                </a:solidFill>
                <a:latin typeface="Arial" panose="020B0604020202020204" pitchFamily="34" charset="0"/>
                <a:cs typeface="Arial" panose="020B0604020202020204" pitchFamily="34" charset="0"/>
              </a:rPr>
              <a:t>2</a:t>
            </a:r>
            <a:r>
              <a:rPr lang="en-US" sz="2700" dirty="0">
                <a:solidFill>
                  <a:srgbClr val="44646C"/>
                </a:solidFill>
                <a:latin typeface="Arial" panose="020B0604020202020204" pitchFamily="34" charset="0"/>
                <a:cs typeface="Arial" panose="020B0604020202020204" pitchFamily="34" charset="0"/>
              </a:rPr>
              <a:t>Insittution 2 Name, City, Country, </a:t>
            </a:r>
            <a:r>
              <a:rPr lang="en-US" sz="2700" baseline="30000" dirty="0">
                <a:solidFill>
                  <a:srgbClr val="44646C"/>
                </a:solidFill>
                <a:latin typeface="Arial" panose="020B0604020202020204" pitchFamily="34" charset="0"/>
                <a:cs typeface="Arial" panose="020B0604020202020204" pitchFamily="34" charset="0"/>
              </a:rPr>
              <a:t>3</a:t>
            </a:r>
            <a:r>
              <a:rPr lang="en-US" sz="2700" dirty="0">
                <a:solidFill>
                  <a:srgbClr val="44646C"/>
                </a:solidFill>
                <a:latin typeface="Arial" panose="020B0604020202020204" pitchFamily="34" charset="0"/>
                <a:cs typeface="Arial" panose="020B0604020202020204" pitchFamily="34" charset="0"/>
              </a:rPr>
              <a:t>Institution 3 Name, City, Country</a:t>
            </a:r>
          </a:p>
        </p:txBody>
      </p:sp>
      <p:sp>
        <p:nvSpPr>
          <p:cNvPr id="49" name="Rectangle 48">
            <a:extLst>
              <a:ext uri="{FF2B5EF4-FFF2-40B4-BE49-F238E27FC236}">
                <a16:creationId xmlns:a16="http://schemas.microsoft.com/office/drawing/2014/main" id="{D52001C4-C160-4F64-A1DC-2705BC6DBE0E}"/>
              </a:ext>
            </a:extLst>
          </p:cNvPr>
          <p:cNvSpPr/>
          <p:nvPr/>
        </p:nvSpPr>
        <p:spPr>
          <a:xfrm>
            <a:off x="36536030" y="4300295"/>
            <a:ext cx="5492855" cy="3759404"/>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332">
                <a:solidFill>
                  <a:srgbClr val="1F354B"/>
                </a:solidFill>
              </a:rPr>
              <a:t>Photo(s) or graphic(s)</a:t>
            </a:r>
          </a:p>
        </p:txBody>
      </p:sp>
      <p:graphicFrame>
        <p:nvGraphicFramePr>
          <p:cNvPr id="96" name="Table 95">
            <a:extLst>
              <a:ext uri="{FF2B5EF4-FFF2-40B4-BE49-F238E27FC236}">
                <a16:creationId xmlns:a16="http://schemas.microsoft.com/office/drawing/2014/main" id="{22FB5E23-F3AB-4933-BB25-F7ABE1E4F019}"/>
              </a:ext>
            </a:extLst>
          </p:cNvPr>
          <p:cNvGraphicFramePr>
            <a:graphicFrameLocks noGrp="1"/>
          </p:cNvGraphicFramePr>
          <p:nvPr>
            <p:extLst>
              <p:ext uri="{D42A27DB-BD31-4B8C-83A1-F6EECF244321}">
                <p14:modId xmlns:p14="http://schemas.microsoft.com/office/powerpoint/2010/main" val="2619444974"/>
              </p:ext>
            </p:extLst>
          </p:nvPr>
        </p:nvGraphicFramePr>
        <p:xfrm>
          <a:off x="1115649" y="20669852"/>
          <a:ext cx="11725932" cy="9505350"/>
        </p:xfrm>
        <a:graphic>
          <a:graphicData uri="http://schemas.openxmlformats.org/drawingml/2006/table">
            <a:tbl>
              <a:tblPr/>
              <a:tblGrid>
                <a:gridCol w="5629850">
                  <a:extLst>
                    <a:ext uri="{9D8B030D-6E8A-4147-A177-3AD203B41FA5}">
                      <a16:colId xmlns:a16="http://schemas.microsoft.com/office/drawing/2014/main" val="20000"/>
                    </a:ext>
                  </a:extLst>
                </a:gridCol>
                <a:gridCol w="3174456">
                  <a:extLst>
                    <a:ext uri="{9D8B030D-6E8A-4147-A177-3AD203B41FA5}">
                      <a16:colId xmlns:a16="http://schemas.microsoft.com/office/drawing/2014/main" val="20001"/>
                    </a:ext>
                  </a:extLst>
                </a:gridCol>
                <a:gridCol w="2921626">
                  <a:extLst>
                    <a:ext uri="{9D8B030D-6E8A-4147-A177-3AD203B41FA5}">
                      <a16:colId xmlns:a16="http://schemas.microsoft.com/office/drawing/2014/main" val="20002"/>
                    </a:ext>
                  </a:extLst>
                </a:gridCol>
              </a:tblGrid>
              <a:tr h="1584225">
                <a:tc>
                  <a:txBody>
                    <a:bodyPr/>
                    <a:lstStyle/>
                    <a:p>
                      <a:pPr algn="l" fontAlgn="ctr"/>
                      <a:endParaRPr lang="en-US" sz="3300" b="1" i="0" u="none" strike="noStrike">
                        <a:solidFill>
                          <a:srgbClr val="FFFFFF"/>
                        </a:solidFill>
                        <a:effectLst/>
                        <a:latin typeface="Arial" panose="020B0604020202020204" pitchFamily="34" charset="0"/>
                        <a:cs typeface="Arial" panose="020B0604020202020204" pitchFamily="34" charset="0"/>
                      </a:endParaRPr>
                    </a:p>
                  </a:txBody>
                  <a:tcPr marL="233472" marR="19456" marT="19456" marB="0" anchor="ctr">
                    <a:lnL>
                      <a:noFill/>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3300" b="1" i="0" u="none" strike="noStrike" dirty="0">
                          <a:solidFill>
                            <a:srgbClr val="FFFFFF"/>
                          </a:solidFill>
                          <a:effectLst/>
                          <a:latin typeface="Arial" panose="020B0604020202020204" pitchFamily="34" charset="0"/>
                          <a:cs typeface="Arial" panose="020B0604020202020204" pitchFamily="34" charset="0"/>
                        </a:rPr>
                        <a:t>City, Country</a:t>
                      </a:r>
                    </a:p>
                  </a:txBody>
                  <a:tcPr marL="19456" marR="19456" marT="1945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4646C"/>
                    </a:solidFill>
                  </a:tcPr>
                </a:tc>
                <a:tc>
                  <a:txBody>
                    <a:bodyPr/>
                    <a:lstStyle/>
                    <a:p>
                      <a:pPr algn="ctr" fontAlgn="ctr"/>
                      <a:r>
                        <a:rPr lang="pt-BR" sz="3300" b="1" i="0" u="none" strike="noStrike">
                          <a:solidFill>
                            <a:srgbClr val="FFFFFF"/>
                          </a:solidFill>
                          <a:effectLst/>
                          <a:latin typeface="Arial" panose="020B0604020202020204" pitchFamily="34" charset="0"/>
                          <a:cs typeface="Arial" panose="020B0604020202020204" pitchFamily="34" charset="0"/>
                        </a:rPr>
                        <a:t>City, Country</a:t>
                      </a:r>
                    </a:p>
                  </a:txBody>
                  <a:tcPr marL="19456" marR="19456" marT="19456" marB="0" anchor="ctr">
                    <a:lnL w="190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4646C"/>
                    </a:solidFill>
                  </a:tcPr>
                </a:tc>
                <a:extLst>
                  <a:ext uri="{0D108BD9-81ED-4DB2-BD59-A6C34878D82A}">
                    <a16:rowId xmlns:a16="http://schemas.microsoft.com/office/drawing/2014/main" val="10000"/>
                  </a:ext>
                </a:extLst>
              </a:tr>
              <a:tr h="1584225">
                <a:tc>
                  <a:txBody>
                    <a:bodyPr/>
                    <a:lstStyle/>
                    <a:p>
                      <a:pPr algn="l" fontAlgn="ctr"/>
                      <a:r>
                        <a:rPr lang="en-US" sz="3300" b="0" i="0" u="none" strike="noStrike">
                          <a:solidFill>
                            <a:schemeClr val="bg1"/>
                          </a:solidFill>
                          <a:effectLst/>
                          <a:latin typeface="Arial" panose="020B0604020202020204" pitchFamily="34" charset="0"/>
                          <a:cs typeface="Arial" panose="020B0604020202020204" pitchFamily="34" charset="0"/>
                        </a:rPr>
                        <a:t> </a:t>
                      </a:r>
                    </a:p>
                  </a:txBody>
                  <a:tcPr marL="233472" marR="19456" marT="1945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3300" b="0" i="0" u="none" strike="noStrike">
                          <a:solidFill>
                            <a:schemeClr val="bg1"/>
                          </a:solidFill>
                          <a:effectLst/>
                          <a:latin typeface="Arial" panose="020B0604020202020204" pitchFamily="34" charset="0"/>
                          <a:cs typeface="Arial" panose="020B0604020202020204" pitchFamily="34" charset="0"/>
                        </a:rPr>
                        <a:t>(N=706)</a:t>
                      </a:r>
                    </a:p>
                  </a:txBody>
                  <a:tcPr marL="19456" marR="19456" marT="1945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tc>
                  <a:txBody>
                    <a:bodyPr/>
                    <a:lstStyle/>
                    <a:p>
                      <a:pPr algn="ctr" fontAlgn="ctr"/>
                      <a:r>
                        <a:rPr lang="en-US" sz="3300" b="0" i="0" u="none" strike="noStrike" dirty="0">
                          <a:solidFill>
                            <a:schemeClr val="bg1"/>
                          </a:solidFill>
                          <a:effectLst/>
                          <a:latin typeface="Arial" panose="020B0604020202020204" pitchFamily="34" charset="0"/>
                          <a:cs typeface="Arial" panose="020B0604020202020204" pitchFamily="34" charset="0"/>
                        </a:rPr>
                        <a:t>(N=476)</a:t>
                      </a:r>
                    </a:p>
                  </a:txBody>
                  <a:tcPr marL="19456" marR="19456" marT="1945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60446C"/>
                    </a:solidFill>
                  </a:tcPr>
                </a:tc>
                <a:extLst>
                  <a:ext uri="{0D108BD9-81ED-4DB2-BD59-A6C34878D82A}">
                    <a16:rowId xmlns:a16="http://schemas.microsoft.com/office/drawing/2014/main" val="10001"/>
                  </a:ext>
                </a:extLst>
              </a:tr>
              <a:tr h="1584225">
                <a:tc>
                  <a:txBody>
                    <a:bodyPr/>
                    <a:lstStyle/>
                    <a:p>
                      <a:pPr algn="l" fontAlgn="ctr"/>
                      <a:r>
                        <a:rPr lang="en-US" sz="3300">
                          <a:latin typeface="Arial" panose="020B0604020202020204" pitchFamily="34" charset="0"/>
                          <a:cs typeface="Arial" panose="020B0604020202020204" pitchFamily="34" charset="0"/>
                        </a:rPr>
                        <a:t>Lorem ipsum </a:t>
                      </a:r>
                      <a:endParaRPr lang="en-US" sz="3300" b="0" i="0" u="none" strike="noStrike">
                        <a:solidFill>
                          <a:srgbClr val="000000"/>
                        </a:solidFill>
                        <a:effectLst/>
                        <a:latin typeface="Arial" panose="020B0604020202020204" pitchFamily="34" charset="0"/>
                        <a:cs typeface="Arial" panose="020B0604020202020204" pitchFamily="34" charset="0"/>
                      </a:endParaRPr>
                    </a:p>
                  </a:txBody>
                  <a:tcPr marL="233472" marR="19456" marT="1945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3300" b="0" i="0" u="none" strike="noStrike" dirty="0">
                          <a:solidFill>
                            <a:srgbClr val="000000"/>
                          </a:solidFill>
                          <a:effectLst/>
                          <a:latin typeface="Arial" panose="020B0604020202020204" pitchFamily="34" charset="0"/>
                          <a:cs typeface="Arial" panose="020B0604020202020204" pitchFamily="34" charset="0"/>
                        </a:rPr>
                        <a:t>35.7% </a:t>
                      </a:r>
                      <a:br>
                        <a:rPr lang="en-US" sz="3300" b="0" i="0" u="none" strike="noStrike" dirty="0">
                          <a:solidFill>
                            <a:srgbClr val="000000"/>
                          </a:solidFill>
                          <a:effectLst/>
                          <a:latin typeface="Arial" panose="020B0604020202020204" pitchFamily="34" charset="0"/>
                          <a:cs typeface="Arial" panose="020B0604020202020204" pitchFamily="34" charset="0"/>
                        </a:rPr>
                      </a:br>
                      <a:r>
                        <a:rPr lang="en-US" sz="3300" b="0" i="0" u="none" strike="noStrike" dirty="0">
                          <a:solidFill>
                            <a:srgbClr val="000000"/>
                          </a:solidFill>
                          <a:effectLst/>
                          <a:latin typeface="Arial" panose="020B0604020202020204" pitchFamily="34" charset="0"/>
                          <a:cs typeface="Arial" panose="020B0604020202020204" pitchFamily="34" charset="0"/>
                        </a:rPr>
                        <a:t>(32.2–39.4)</a:t>
                      </a:r>
                    </a:p>
                  </a:txBody>
                  <a:tcPr marL="19456" marR="19456" marT="1945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3300" b="0" i="0" u="none" strike="noStrike">
                          <a:solidFill>
                            <a:srgbClr val="000000"/>
                          </a:solidFill>
                          <a:effectLst/>
                          <a:latin typeface="Arial" panose="020B0604020202020204" pitchFamily="34" charset="0"/>
                          <a:cs typeface="Arial" panose="020B0604020202020204" pitchFamily="34" charset="0"/>
                        </a:rPr>
                        <a:t>35.3% </a:t>
                      </a:r>
                      <a:br>
                        <a:rPr lang="en-US" sz="3300" b="0" i="0" u="none" strike="noStrike">
                          <a:solidFill>
                            <a:srgbClr val="000000"/>
                          </a:solidFill>
                          <a:effectLst/>
                          <a:latin typeface="Arial" panose="020B0604020202020204" pitchFamily="34" charset="0"/>
                          <a:cs typeface="Arial" panose="020B0604020202020204" pitchFamily="34" charset="0"/>
                        </a:rPr>
                      </a:br>
                      <a:r>
                        <a:rPr lang="en-US" sz="3300" b="0" i="0" u="none" strike="noStrike">
                          <a:solidFill>
                            <a:srgbClr val="000000"/>
                          </a:solidFill>
                          <a:effectLst/>
                          <a:latin typeface="Arial" panose="020B0604020202020204" pitchFamily="34" charset="0"/>
                          <a:cs typeface="Arial" panose="020B0604020202020204" pitchFamily="34" charset="0"/>
                        </a:rPr>
                        <a:t>(31.0–39.8)</a:t>
                      </a:r>
                    </a:p>
                  </a:txBody>
                  <a:tcPr marL="19456" marR="19456" marT="1945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2"/>
                  </a:ext>
                </a:extLst>
              </a:tr>
              <a:tr h="1584225">
                <a:tc>
                  <a:txBody>
                    <a:bodyPr/>
                    <a:lstStyle/>
                    <a:p>
                      <a:pPr algn="l" fontAlgn="ctr"/>
                      <a:r>
                        <a:rPr lang="en-US" sz="3300">
                          <a:latin typeface="Arial" panose="020B0604020202020204" pitchFamily="34" charset="0"/>
                          <a:cs typeface="Arial" panose="020B0604020202020204" pitchFamily="34" charset="0"/>
                        </a:rPr>
                        <a:t>Lorem ipsum </a:t>
                      </a:r>
                      <a:endParaRPr lang="en-US" sz="3300" b="0" i="0" u="none" strike="noStrike">
                        <a:solidFill>
                          <a:srgbClr val="000000"/>
                        </a:solidFill>
                        <a:effectLst/>
                        <a:latin typeface="Arial" panose="020B0604020202020204" pitchFamily="34" charset="0"/>
                        <a:cs typeface="Arial" panose="020B0604020202020204" pitchFamily="34" charset="0"/>
                      </a:endParaRPr>
                    </a:p>
                  </a:txBody>
                  <a:tcPr marL="233472" marR="19456" marT="1945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3300" b="0" i="0" u="none" strike="noStrike" dirty="0">
                          <a:solidFill>
                            <a:srgbClr val="000000"/>
                          </a:solidFill>
                          <a:effectLst/>
                          <a:latin typeface="Arial" panose="020B0604020202020204" pitchFamily="34" charset="0"/>
                          <a:cs typeface="Arial" panose="020B0604020202020204" pitchFamily="34" charset="0"/>
                        </a:rPr>
                        <a:t>88%</a:t>
                      </a:r>
                    </a:p>
                  </a:txBody>
                  <a:tcPr marL="19456" marR="19456" marT="1945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tc>
                  <a:txBody>
                    <a:bodyPr/>
                    <a:lstStyle/>
                    <a:p>
                      <a:pPr algn="ctr" fontAlgn="ctr"/>
                      <a:r>
                        <a:rPr lang="en-US" sz="3300" b="0" i="0" u="none" strike="noStrike">
                          <a:solidFill>
                            <a:srgbClr val="000000"/>
                          </a:solidFill>
                          <a:effectLst/>
                          <a:latin typeface="Arial" panose="020B0604020202020204" pitchFamily="34" charset="0"/>
                          <a:cs typeface="Arial" panose="020B0604020202020204" pitchFamily="34" charset="0"/>
                        </a:rPr>
                        <a:t>12%</a:t>
                      </a:r>
                    </a:p>
                  </a:txBody>
                  <a:tcPr marL="19456" marR="19456" marT="1945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7DEE8"/>
                    </a:solidFill>
                  </a:tcPr>
                </a:tc>
                <a:extLst>
                  <a:ext uri="{0D108BD9-81ED-4DB2-BD59-A6C34878D82A}">
                    <a16:rowId xmlns:a16="http://schemas.microsoft.com/office/drawing/2014/main" val="10003"/>
                  </a:ext>
                </a:extLst>
              </a:tr>
              <a:tr h="1584225">
                <a:tc>
                  <a:txBody>
                    <a:bodyPr/>
                    <a:lstStyle/>
                    <a:p>
                      <a:pPr algn="l" fontAlgn="ctr"/>
                      <a:r>
                        <a:rPr lang="en-US" sz="3300">
                          <a:latin typeface="Arial" panose="020B0604020202020204" pitchFamily="34" charset="0"/>
                          <a:cs typeface="Arial" panose="020B0604020202020204" pitchFamily="34" charset="0"/>
                        </a:rPr>
                        <a:t>Lorem ipsum </a:t>
                      </a:r>
                      <a:endParaRPr lang="en-US" sz="3300" b="0" i="0" u="none" strike="noStrike">
                        <a:solidFill>
                          <a:srgbClr val="000000"/>
                        </a:solidFill>
                        <a:effectLst/>
                        <a:latin typeface="Arial" panose="020B0604020202020204" pitchFamily="34" charset="0"/>
                        <a:cs typeface="Arial" panose="020B0604020202020204" pitchFamily="34" charset="0"/>
                      </a:endParaRPr>
                    </a:p>
                  </a:txBody>
                  <a:tcPr marL="233472" marR="19456" marT="1945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3300" b="0" i="0" u="none" strike="noStrike">
                          <a:solidFill>
                            <a:srgbClr val="000000"/>
                          </a:solidFill>
                          <a:effectLst/>
                          <a:latin typeface="Arial" panose="020B0604020202020204" pitchFamily="34" charset="0"/>
                          <a:cs typeface="Arial" panose="020B0604020202020204" pitchFamily="34" charset="0"/>
                        </a:rPr>
                        <a:t>31%</a:t>
                      </a:r>
                    </a:p>
                  </a:txBody>
                  <a:tcPr marL="19456" marR="19456" marT="1945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tc>
                  <a:txBody>
                    <a:bodyPr/>
                    <a:lstStyle/>
                    <a:p>
                      <a:pPr algn="ctr" fontAlgn="ctr"/>
                      <a:r>
                        <a:rPr lang="en-US" sz="3300" b="0" i="0" u="none" strike="noStrike">
                          <a:solidFill>
                            <a:srgbClr val="000000"/>
                          </a:solidFill>
                          <a:effectLst/>
                          <a:latin typeface="Arial" panose="020B0604020202020204" pitchFamily="34" charset="0"/>
                          <a:cs typeface="Arial" panose="020B0604020202020204" pitchFamily="34" charset="0"/>
                        </a:rPr>
                        <a:t>37%</a:t>
                      </a:r>
                    </a:p>
                  </a:txBody>
                  <a:tcPr marL="19456" marR="19456" marT="1945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DAEEF3"/>
                    </a:solidFill>
                  </a:tcPr>
                </a:tc>
                <a:extLst>
                  <a:ext uri="{0D108BD9-81ED-4DB2-BD59-A6C34878D82A}">
                    <a16:rowId xmlns:a16="http://schemas.microsoft.com/office/drawing/2014/main" val="10004"/>
                  </a:ext>
                </a:extLst>
              </a:tr>
              <a:tr h="1584225">
                <a:tc>
                  <a:txBody>
                    <a:bodyPr/>
                    <a:lstStyle/>
                    <a:p>
                      <a:pPr algn="l" fontAlgn="ctr"/>
                      <a:r>
                        <a:rPr lang="en-US" sz="3300">
                          <a:latin typeface="Arial" panose="020B0604020202020204" pitchFamily="34" charset="0"/>
                          <a:cs typeface="Arial" panose="020B0604020202020204" pitchFamily="34" charset="0"/>
                        </a:rPr>
                        <a:t>Lorem ipsum </a:t>
                      </a:r>
                      <a:endParaRPr lang="en-US" sz="3300" b="0" i="0" u="none" strike="noStrike">
                        <a:solidFill>
                          <a:srgbClr val="000000"/>
                        </a:solidFill>
                        <a:effectLst/>
                        <a:latin typeface="Arial" panose="020B0604020202020204" pitchFamily="34" charset="0"/>
                        <a:cs typeface="Arial" panose="020B0604020202020204" pitchFamily="34" charset="0"/>
                      </a:endParaRPr>
                    </a:p>
                  </a:txBody>
                  <a:tcPr marL="233472" marR="19456" marT="19456" marB="0" anchor="ctr">
                    <a:lnL>
                      <a:noFill/>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3300" b="0" i="0" u="none" strike="noStrike">
                          <a:solidFill>
                            <a:srgbClr val="000000"/>
                          </a:solidFill>
                          <a:effectLst/>
                          <a:latin typeface="Arial" panose="020B0604020202020204" pitchFamily="34" charset="0"/>
                          <a:cs typeface="Arial" panose="020B0604020202020204" pitchFamily="34" charset="0"/>
                        </a:rPr>
                        <a:t>14%</a:t>
                      </a:r>
                    </a:p>
                  </a:txBody>
                  <a:tcPr marL="19456" marR="19456" marT="19456" marB="0" anchor="ctr">
                    <a:lnL w="19050" cap="flat" cmpd="sng" algn="ctr">
                      <a:solidFill>
                        <a:srgbClr val="FFFFFF"/>
                      </a:solidFill>
                      <a:prstDash val="solid"/>
                      <a:round/>
                      <a:headEnd type="none" w="med" len="med"/>
                      <a:tailEnd type="none" w="med" len="med"/>
                    </a:lnL>
                    <a:lnR w="190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B7DEE8"/>
                    </a:solidFill>
                  </a:tcPr>
                </a:tc>
                <a:tc>
                  <a:txBody>
                    <a:bodyPr/>
                    <a:lstStyle/>
                    <a:p>
                      <a:pPr algn="ctr" fontAlgn="ctr"/>
                      <a:r>
                        <a:rPr lang="en-US" sz="3300" b="0" i="0" u="none" strike="noStrike" dirty="0">
                          <a:solidFill>
                            <a:srgbClr val="000000"/>
                          </a:solidFill>
                          <a:effectLst/>
                          <a:latin typeface="Arial" panose="020B0604020202020204" pitchFamily="34" charset="0"/>
                          <a:cs typeface="Arial" panose="020B0604020202020204" pitchFamily="34" charset="0"/>
                        </a:rPr>
                        <a:t>25%</a:t>
                      </a:r>
                    </a:p>
                  </a:txBody>
                  <a:tcPr marL="19456" marR="19456" marT="19456" marB="0" anchor="ctr">
                    <a:lnL w="190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B7DEE8"/>
                    </a:solidFill>
                  </a:tcPr>
                </a:tc>
                <a:extLst>
                  <a:ext uri="{0D108BD9-81ED-4DB2-BD59-A6C34878D82A}">
                    <a16:rowId xmlns:a16="http://schemas.microsoft.com/office/drawing/2014/main" val="10005"/>
                  </a:ext>
                </a:extLst>
              </a:tr>
            </a:tbl>
          </a:graphicData>
        </a:graphic>
      </p:graphicFrame>
      <p:sp>
        <p:nvSpPr>
          <p:cNvPr id="97" name="TextBox 96">
            <a:extLst>
              <a:ext uri="{FF2B5EF4-FFF2-40B4-BE49-F238E27FC236}">
                <a16:creationId xmlns:a16="http://schemas.microsoft.com/office/drawing/2014/main" id="{3ECC521D-95DE-4535-B2D4-FA9F40256F2E}"/>
              </a:ext>
            </a:extLst>
          </p:cNvPr>
          <p:cNvSpPr txBox="1"/>
          <p:nvPr/>
        </p:nvSpPr>
        <p:spPr>
          <a:xfrm>
            <a:off x="1115646" y="20069881"/>
            <a:ext cx="6489506" cy="447367"/>
          </a:xfrm>
          <a:prstGeom prst="rect">
            <a:avLst/>
          </a:prstGeom>
          <a:noFill/>
        </p:spPr>
        <p:txBody>
          <a:bodyPr wrap="square" rtlCol="0">
            <a:spAutoFit/>
          </a:bodyPr>
          <a:lstStyle/>
          <a:p>
            <a:r>
              <a:rPr lang="en-US" sz="2307" b="1" dirty="0">
                <a:latin typeface="Arial" panose="020B0604020202020204" pitchFamily="34" charset="0"/>
                <a:cs typeface="Arial" panose="020B0604020202020204" pitchFamily="34" charset="0"/>
              </a:rPr>
              <a:t>TABLE 1. </a:t>
            </a:r>
            <a:r>
              <a:rPr lang="en-US" sz="2307" dirty="0">
                <a:latin typeface="Arial" panose="020B0604020202020204" pitchFamily="34" charset="0"/>
                <a:cs typeface="Arial" panose="020B0604020202020204" pitchFamily="34" charset="0"/>
              </a:rPr>
              <a:t>Example table from Excel</a:t>
            </a:r>
          </a:p>
        </p:txBody>
      </p:sp>
      <p:sp>
        <p:nvSpPr>
          <p:cNvPr id="2" name="Rectangle 1">
            <a:extLst>
              <a:ext uri="{FF2B5EF4-FFF2-40B4-BE49-F238E27FC236}">
                <a16:creationId xmlns:a16="http://schemas.microsoft.com/office/drawing/2014/main" id="{E088E3B7-3B50-4BA7-9FBC-5F1342B2EF9C}"/>
              </a:ext>
            </a:extLst>
          </p:cNvPr>
          <p:cNvSpPr/>
          <p:nvPr/>
        </p:nvSpPr>
        <p:spPr>
          <a:xfrm>
            <a:off x="36524185" y="19094518"/>
            <a:ext cx="10985708" cy="6289297"/>
          </a:xfrm>
          <a:prstGeom prst="rect">
            <a:avLst/>
          </a:prstGeom>
        </p:spPr>
        <p:txBody>
          <a:bodyPr wrap="square" lIns="105483" tIns="52742" rIns="105483" bIns="52742" anchor="t">
            <a:spAutoFit/>
          </a:bodyPr>
          <a:lstStyle/>
          <a:p>
            <a:pPr lvl="0">
              <a:lnSpc>
                <a:spcPct val="120000"/>
              </a:lnSpc>
              <a:spcBef>
                <a:spcPct val="20000"/>
              </a:spcBef>
              <a:defRPr/>
            </a:pPr>
            <a:r>
              <a:rPr lang="en-US" sz="4500" b="1" cap="all" dirty="0">
                <a:solidFill>
                  <a:srgbClr val="44646C"/>
                </a:solidFill>
                <a:latin typeface="Arial"/>
                <a:cs typeface="Arial"/>
              </a:rPr>
              <a:t>Additional key information</a:t>
            </a:r>
          </a:p>
          <a:p>
            <a:pPr>
              <a:lnSpc>
                <a:spcPct val="120000"/>
              </a:lnSpc>
              <a:defRPr/>
            </a:pPr>
            <a:r>
              <a:rPr lang="en-US" sz="2925" dirty="0">
                <a:latin typeface="Arial"/>
                <a:cs typeface="Arial"/>
              </a:rPr>
              <a:t>Lorem ipsum id </a:t>
            </a:r>
            <a:r>
              <a:rPr lang="en-US" sz="2925" dirty="0" err="1">
                <a:latin typeface="Arial"/>
                <a:cs typeface="Arial"/>
              </a:rPr>
              <a:t>sollicitudin</a:t>
            </a:r>
            <a:r>
              <a:rPr lang="en-US" sz="2925" dirty="0">
                <a:latin typeface="Arial"/>
                <a:cs typeface="Arial"/>
              </a:rPr>
              <a:t>. dolor sit </a:t>
            </a:r>
            <a:r>
              <a:rPr lang="en-US" sz="2925" dirty="0" err="1">
                <a:latin typeface="Arial"/>
                <a:cs typeface="Arial"/>
              </a:rPr>
              <a:t>amet</a:t>
            </a:r>
            <a:r>
              <a:rPr lang="en-US" sz="2925" dirty="0">
                <a:latin typeface="Arial"/>
                <a:cs typeface="Arial"/>
              </a:rPr>
              <a:t>, </a:t>
            </a:r>
            <a:r>
              <a:rPr lang="en-US" sz="2925" dirty="0" err="1">
                <a:latin typeface="Arial"/>
                <a:cs typeface="Arial"/>
              </a:rPr>
              <a:t>consectetur</a:t>
            </a:r>
            <a:r>
              <a:rPr lang="en-US" sz="2925" dirty="0">
                <a:latin typeface="Arial"/>
                <a:cs typeface="Arial"/>
              </a:rPr>
              <a:t> </a:t>
            </a:r>
            <a:r>
              <a:rPr lang="en-US" sz="2925" dirty="0" err="1">
                <a:latin typeface="Arial"/>
                <a:cs typeface="Arial"/>
              </a:rPr>
              <a:t>adipiscing</a:t>
            </a:r>
            <a:r>
              <a:rPr lang="en-US" sz="2925" dirty="0">
                <a:latin typeface="Arial"/>
                <a:cs typeface="Arial"/>
              </a:rPr>
              <a:t> </a:t>
            </a:r>
            <a:r>
              <a:rPr lang="en-US" sz="2925" dirty="0" err="1">
                <a:latin typeface="Arial"/>
                <a:cs typeface="Arial"/>
              </a:rPr>
              <a:t>elit</a:t>
            </a:r>
            <a:r>
              <a:rPr lang="en-US" sz="2925" dirty="0">
                <a:latin typeface="Arial"/>
                <a:cs typeface="Arial"/>
              </a:rPr>
              <a:t>. Maecenas a </a:t>
            </a:r>
            <a:r>
              <a:rPr lang="en-US" sz="2925" dirty="0" err="1">
                <a:latin typeface="Arial"/>
                <a:cs typeface="Arial"/>
              </a:rPr>
              <a:t>massa</a:t>
            </a:r>
            <a:r>
              <a:rPr lang="en-US" sz="2925" dirty="0">
                <a:latin typeface="Arial"/>
                <a:cs typeface="Arial"/>
              </a:rPr>
              <a:t> </a:t>
            </a:r>
            <a:r>
              <a:rPr lang="en-US" sz="2925" dirty="0" err="1">
                <a:latin typeface="Arial"/>
                <a:cs typeface="Arial"/>
              </a:rPr>
              <a:t>urna</a:t>
            </a:r>
            <a:r>
              <a:rPr lang="en-US" sz="2925" dirty="0">
                <a:latin typeface="Arial"/>
                <a:cs typeface="Arial"/>
              </a:rPr>
              <a:t>. Nunc vitae </a:t>
            </a:r>
            <a:r>
              <a:rPr lang="en-US" sz="2925" dirty="0" err="1">
                <a:latin typeface="Arial"/>
                <a:cs typeface="Arial"/>
              </a:rPr>
              <a:t>mauris</a:t>
            </a:r>
            <a:r>
              <a:rPr lang="en-US" sz="2925" dirty="0">
                <a:latin typeface="Arial"/>
                <a:cs typeface="Arial"/>
              </a:rPr>
              <a:t> </a:t>
            </a:r>
            <a:r>
              <a:rPr lang="en-US" sz="2925" dirty="0" err="1">
                <a:latin typeface="Arial"/>
                <a:cs typeface="Arial"/>
              </a:rPr>
              <a:t>metus</a:t>
            </a:r>
            <a:r>
              <a:rPr lang="en-US" sz="2925" dirty="0">
                <a:latin typeface="Arial"/>
                <a:cs typeface="Arial"/>
              </a:rPr>
              <a:t>. </a:t>
            </a:r>
            <a:r>
              <a:rPr lang="en-US" sz="2925" dirty="0" err="1">
                <a:latin typeface="Arial"/>
                <a:cs typeface="Arial"/>
              </a:rPr>
              <a:t>Mauris</a:t>
            </a:r>
            <a:r>
              <a:rPr lang="en-US" sz="2925" dirty="0">
                <a:latin typeface="Arial"/>
                <a:cs typeface="Arial"/>
              </a:rPr>
              <a:t> </a:t>
            </a:r>
            <a:r>
              <a:rPr lang="en-US" sz="2925" dirty="0" err="1">
                <a:latin typeface="Arial"/>
                <a:cs typeface="Arial"/>
              </a:rPr>
              <a:t>consequat</a:t>
            </a:r>
            <a:r>
              <a:rPr lang="en-US" sz="2925" dirty="0">
                <a:latin typeface="Arial"/>
                <a:cs typeface="Arial"/>
              </a:rPr>
              <a:t> </a:t>
            </a:r>
            <a:r>
              <a:rPr lang="en-US" sz="2925" dirty="0" err="1">
                <a:latin typeface="Arial"/>
                <a:cs typeface="Arial"/>
              </a:rPr>
              <a:t>nibh</a:t>
            </a:r>
            <a:r>
              <a:rPr lang="en-US" sz="2925" dirty="0">
                <a:latin typeface="Arial"/>
                <a:cs typeface="Arial"/>
              </a:rPr>
              <a:t> </a:t>
            </a:r>
            <a:r>
              <a:rPr lang="en-US" sz="2925" dirty="0" err="1">
                <a:latin typeface="Arial"/>
                <a:cs typeface="Arial"/>
              </a:rPr>
              <a:t>est</a:t>
            </a:r>
            <a:r>
              <a:rPr lang="en-US" sz="2925" dirty="0">
                <a:latin typeface="Arial"/>
                <a:cs typeface="Arial"/>
              </a:rPr>
              <a:t>, at </a:t>
            </a:r>
            <a:r>
              <a:rPr lang="en-US" sz="2925" dirty="0" err="1">
                <a:latin typeface="Arial"/>
                <a:cs typeface="Arial"/>
              </a:rPr>
              <a:t>tempor</a:t>
            </a:r>
            <a:r>
              <a:rPr lang="en-US" sz="2925" dirty="0">
                <a:latin typeface="Arial"/>
                <a:cs typeface="Arial"/>
              </a:rPr>
              <a:t> sem. </a:t>
            </a:r>
            <a:r>
              <a:rPr lang="en-US" sz="2925" dirty="0" err="1">
                <a:latin typeface="Arial"/>
                <a:cs typeface="Arial"/>
              </a:rPr>
              <a:t>Phasellus</a:t>
            </a:r>
            <a:r>
              <a:rPr lang="en-US" sz="2925" dirty="0">
                <a:latin typeface="Arial"/>
                <a:cs typeface="Arial"/>
              </a:rPr>
              <a:t> </a:t>
            </a:r>
            <a:r>
              <a:rPr lang="en-US" sz="2925" dirty="0" err="1">
                <a:latin typeface="Arial"/>
                <a:cs typeface="Arial"/>
              </a:rPr>
              <a:t>eget</a:t>
            </a:r>
            <a:r>
              <a:rPr lang="en-US" sz="2925" dirty="0">
                <a:latin typeface="Arial"/>
                <a:cs typeface="Arial"/>
              </a:rPr>
              <a:t> </a:t>
            </a:r>
            <a:r>
              <a:rPr lang="en-US" sz="2925" dirty="0" err="1">
                <a:latin typeface="Arial"/>
                <a:cs typeface="Arial"/>
              </a:rPr>
              <a:t>sapien</a:t>
            </a:r>
            <a:r>
              <a:rPr lang="en-US" sz="2925" dirty="0">
                <a:latin typeface="Arial"/>
                <a:cs typeface="Arial"/>
              </a:rPr>
              <a:t> sit </a:t>
            </a:r>
            <a:r>
              <a:rPr lang="en-US" sz="2925" dirty="0" err="1">
                <a:latin typeface="Arial"/>
                <a:cs typeface="Arial"/>
              </a:rPr>
              <a:t>amet</a:t>
            </a:r>
            <a:r>
              <a:rPr lang="en-US" sz="2925" dirty="0">
                <a:latin typeface="Arial"/>
                <a:cs typeface="Arial"/>
              </a:rPr>
              <a:t> </a:t>
            </a:r>
            <a:r>
              <a:rPr lang="en-US" sz="2925" dirty="0" err="1">
                <a:latin typeface="Arial"/>
                <a:cs typeface="Arial"/>
              </a:rPr>
              <a:t>purus</a:t>
            </a:r>
            <a:r>
              <a:rPr lang="en-US" sz="2925" dirty="0">
                <a:latin typeface="Arial"/>
                <a:cs typeface="Arial"/>
              </a:rPr>
              <a:t> </a:t>
            </a:r>
            <a:r>
              <a:rPr lang="en-US" sz="2925" dirty="0" err="1">
                <a:latin typeface="Arial"/>
                <a:cs typeface="Arial"/>
              </a:rPr>
              <a:t>suscipit</a:t>
            </a:r>
            <a:r>
              <a:rPr lang="en-US" sz="2925" dirty="0">
                <a:latin typeface="Arial"/>
                <a:cs typeface="Arial"/>
              </a:rPr>
              <a:t> </a:t>
            </a:r>
            <a:r>
              <a:rPr lang="en-US" sz="2925" dirty="0" err="1">
                <a:latin typeface="Arial"/>
                <a:cs typeface="Arial"/>
              </a:rPr>
              <a:t>blandit</a:t>
            </a:r>
            <a:r>
              <a:rPr lang="en-US" sz="2925" dirty="0">
                <a:latin typeface="Arial"/>
                <a:cs typeface="Arial"/>
              </a:rPr>
              <a:t> at </a:t>
            </a:r>
            <a:r>
              <a:rPr lang="en-US" sz="2925" dirty="0" err="1">
                <a:latin typeface="Arial"/>
                <a:cs typeface="Arial"/>
              </a:rPr>
              <a:t>quis</a:t>
            </a:r>
            <a:r>
              <a:rPr lang="en-US" sz="2925" dirty="0">
                <a:latin typeface="Arial"/>
                <a:cs typeface="Arial"/>
              </a:rPr>
              <a:t> </a:t>
            </a:r>
            <a:r>
              <a:rPr lang="en-US" sz="2925" dirty="0" err="1">
                <a:latin typeface="Arial"/>
                <a:cs typeface="Arial"/>
              </a:rPr>
              <a:t>leo</a:t>
            </a:r>
            <a:r>
              <a:rPr lang="en-US" sz="2925" dirty="0">
                <a:latin typeface="Arial"/>
                <a:cs typeface="Arial"/>
              </a:rPr>
              <a:t>. Class </a:t>
            </a:r>
            <a:r>
              <a:rPr lang="en-US" sz="2925" dirty="0" err="1">
                <a:latin typeface="Arial"/>
                <a:cs typeface="Arial"/>
              </a:rPr>
              <a:t>aptent</a:t>
            </a:r>
            <a:r>
              <a:rPr lang="en-US" sz="2925" dirty="0">
                <a:latin typeface="Arial"/>
                <a:cs typeface="Arial"/>
              </a:rPr>
              <a:t> </a:t>
            </a:r>
            <a:r>
              <a:rPr lang="en-US" sz="2925" dirty="0" err="1">
                <a:latin typeface="Arial"/>
                <a:cs typeface="Arial"/>
              </a:rPr>
              <a:t>taciti</a:t>
            </a:r>
            <a:r>
              <a:rPr lang="en-US" sz="2925" dirty="0">
                <a:latin typeface="Arial"/>
                <a:cs typeface="Arial"/>
              </a:rPr>
              <a:t> </a:t>
            </a:r>
            <a:r>
              <a:rPr lang="en-US" sz="2925" dirty="0" err="1">
                <a:latin typeface="Arial"/>
                <a:cs typeface="Arial"/>
              </a:rPr>
              <a:t>sociosqu</a:t>
            </a:r>
            <a:r>
              <a:rPr lang="en-US" sz="2925" dirty="0">
                <a:latin typeface="Arial"/>
                <a:cs typeface="Arial"/>
              </a:rPr>
              <a:t> ad </a:t>
            </a:r>
            <a:r>
              <a:rPr lang="en-US" sz="2925" dirty="0" err="1">
                <a:latin typeface="Arial"/>
                <a:cs typeface="Arial"/>
              </a:rPr>
              <a:t>litora</a:t>
            </a:r>
            <a:r>
              <a:rPr lang="en-US" sz="2925" dirty="0">
                <a:latin typeface="Arial"/>
                <a:cs typeface="Arial"/>
              </a:rPr>
              <a:t> </a:t>
            </a:r>
            <a:r>
              <a:rPr lang="en-US" sz="2925" dirty="0" err="1">
                <a:latin typeface="Arial"/>
                <a:cs typeface="Arial"/>
              </a:rPr>
              <a:t>torquent</a:t>
            </a:r>
            <a:r>
              <a:rPr lang="en-US" sz="2925" dirty="0">
                <a:latin typeface="Arial"/>
                <a:cs typeface="Arial"/>
              </a:rPr>
              <a:t> per </a:t>
            </a:r>
            <a:r>
              <a:rPr lang="en-US" sz="2925" dirty="0" err="1">
                <a:latin typeface="Arial"/>
                <a:cs typeface="Arial"/>
              </a:rPr>
              <a:t>conubia</a:t>
            </a:r>
            <a:r>
              <a:rPr lang="en-US" sz="2925" dirty="0">
                <a:latin typeface="Arial"/>
                <a:cs typeface="Arial"/>
              </a:rPr>
              <a:t> nostra, per </a:t>
            </a:r>
            <a:r>
              <a:rPr lang="en-US" sz="2925" dirty="0" err="1">
                <a:latin typeface="Arial"/>
                <a:cs typeface="Arial"/>
              </a:rPr>
              <a:t>inceptos</a:t>
            </a:r>
            <a:r>
              <a:rPr lang="en-US" sz="2925" dirty="0">
                <a:latin typeface="Arial"/>
                <a:cs typeface="Arial"/>
              </a:rPr>
              <a:t> </a:t>
            </a:r>
            <a:r>
              <a:rPr lang="en-US" sz="2925" dirty="0" err="1">
                <a:latin typeface="Arial"/>
                <a:cs typeface="Arial"/>
              </a:rPr>
              <a:t>himenaeos</a:t>
            </a:r>
            <a:r>
              <a:rPr lang="en-US" sz="2925" dirty="0">
                <a:latin typeface="Arial"/>
                <a:cs typeface="Arial"/>
              </a:rPr>
              <a:t>. </a:t>
            </a:r>
          </a:p>
          <a:p>
            <a:pPr>
              <a:lnSpc>
                <a:spcPct val="120000"/>
              </a:lnSpc>
              <a:defRPr/>
            </a:pPr>
            <a:endParaRPr lang="en-US" sz="2925" dirty="0">
              <a:latin typeface="Arial"/>
              <a:cs typeface="Arial"/>
            </a:endParaRPr>
          </a:p>
          <a:p>
            <a:pPr>
              <a:lnSpc>
                <a:spcPct val="120000"/>
              </a:lnSpc>
              <a:defRPr/>
            </a:pPr>
            <a:r>
              <a:rPr lang="en-US" sz="2925" dirty="0">
                <a:latin typeface="Arial" panose="020B0604020202020204" pitchFamily="34" charset="0"/>
                <a:cs typeface="Arial" panose="020B0604020202020204" pitchFamily="34" charset="0"/>
              </a:rPr>
              <a:t>Lorem ipsum dolor sit </a:t>
            </a:r>
            <a:r>
              <a:rPr lang="en-US" sz="2925" dirty="0" err="1">
                <a:latin typeface="Arial" panose="020B0604020202020204" pitchFamily="34" charset="0"/>
                <a:cs typeface="Arial" panose="020B0604020202020204" pitchFamily="34" charset="0"/>
              </a:rPr>
              <a:t>amet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oratio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pericula</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partiendo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mei</a:t>
            </a:r>
            <a:r>
              <a:rPr lang="en-US" sz="2925" dirty="0">
                <a:latin typeface="Arial" panose="020B0604020202020204" pitchFamily="34" charset="0"/>
                <a:cs typeface="Arial" panose="020B0604020202020204" pitchFamily="34" charset="0"/>
              </a:rPr>
              <a:t> cu,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an.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id </a:t>
            </a:r>
            <a:r>
              <a:rPr lang="en-US" sz="2925" dirty="0" err="1">
                <a:latin typeface="Arial" panose="020B0604020202020204" pitchFamily="34" charset="0"/>
                <a:cs typeface="Arial" panose="020B0604020202020204" pitchFamily="34" charset="0"/>
              </a:rPr>
              <a:t>enim</a:t>
            </a:r>
            <a:r>
              <a:rPr lang="en-US" sz="2925" dirty="0">
                <a:latin typeface="Arial" panose="020B0604020202020204" pitchFamily="34" charset="0"/>
                <a:cs typeface="Arial" panose="020B0604020202020204" pitchFamily="34" charset="0"/>
              </a:rPr>
              <a:t> minim </a:t>
            </a:r>
            <a:r>
              <a:rPr lang="en-US" sz="2925" dirty="0" err="1">
                <a:latin typeface="Arial" panose="020B0604020202020204" pitchFamily="34" charset="0"/>
                <a:cs typeface="Arial" panose="020B0604020202020204" pitchFamily="34" charset="0"/>
              </a:rPr>
              <a:t>copiosae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unum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illud</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ut</a:t>
            </a:r>
            <a:r>
              <a:rPr lang="en-US" sz="2925" dirty="0">
                <a:latin typeface="Arial" panose="020B0604020202020204" pitchFamily="34" charset="0"/>
                <a:cs typeface="Arial" panose="020B0604020202020204" pitchFamily="34" charset="0"/>
              </a:rPr>
              <a:t> qui, ad cum </a:t>
            </a:r>
            <a:r>
              <a:rPr lang="en-US" sz="2925" dirty="0" err="1">
                <a:latin typeface="Arial" panose="020B0604020202020204" pitchFamily="34" charset="0"/>
                <a:cs typeface="Arial" panose="020B0604020202020204" pitchFamily="34" charset="0"/>
              </a:rPr>
              <a:t>laboramus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adipiscing</a:t>
            </a:r>
            <a:r>
              <a:rPr lang="en-US" sz="2925" dirty="0">
                <a:latin typeface="Arial" panose="020B0604020202020204" pitchFamily="34" charset="0"/>
                <a:cs typeface="Arial" panose="020B0604020202020204" pitchFamily="34" charset="0"/>
              </a:rPr>
              <a:t>. </a:t>
            </a:r>
          </a:p>
        </p:txBody>
      </p:sp>
      <p:sp>
        <p:nvSpPr>
          <p:cNvPr id="24" name="TextBox 23">
            <a:extLst>
              <a:ext uri="{FF2B5EF4-FFF2-40B4-BE49-F238E27FC236}">
                <a16:creationId xmlns:a16="http://schemas.microsoft.com/office/drawing/2014/main" id="{C850ECAF-EA40-474C-9956-FE65A358CCF1}"/>
              </a:ext>
            </a:extLst>
          </p:cNvPr>
          <p:cNvSpPr txBox="1"/>
          <p:nvPr/>
        </p:nvSpPr>
        <p:spPr>
          <a:xfrm>
            <a:off x="36536029" y="8936536"/>
            <a:ext cx="11725931" cy="9516003"/>
          </a:xfrm>
          <a:prstGeom prst="rect">
            <a:avLst/>
          </a:prstGeom>
          <a:noFill/>
        </p:spPr>
        <p:txBody>
          <a:bodyPr wrap="square" rtlCol="0">
            <a:spAutoFit/>
          </a:bodyPr>
          <a:lstStyle/>
          <a:p>
            <a:pPr>
              <a:lnSpc>
                <a:spcPct val="120000"/>
              </a:lnSpc>
            </a:pPr>
            <a:r>
              <a:rPr lang="en-US" sz="4500" b="1" dirty="0">
                <a:solidFill>
                  <a:srgbClr val="44646C"/>
                </a:solidFill>
                <a:latin typeface="Arial" panose="020B0604020202020204" pitchFamily="34" charset="0"/>
                <a:cs typeface="Arial" panose="020B0604020202020204" pitchFamily="34" charset="0"/>
              </a:rPr>
              <a:t>CONCLUSIONS</a:t>
            </a:r>
          </a:p>
          <a:p>
            <a:pPr marL="539003" indent="-539003">
              <a:lnSpc>
                <a:spcPct val="120000"/>
              </a:lnSpc>
              <a:buFont typeface="Arial" panose="020B0604020202020204" pitchFamily="34" charset="0"/>
              <a:buChar char="•"/>
            </a:pPr>
            <a:r>
              <a:rPr lang="en-US" sz="2925" dirty="0">
                <a:latin typeface="Arial" panose="020B0604020202020204" pitchFamily="34" charset="0"/>
                <a:cs typeface="Arial" panose="020B0604020202020204" pitchFamily="34" charset="0"/>
              </a:rPr>
              <a:t>Describe logically sound conclusions and reliable inferences drawn from the study results. </a:t>
            </a:r>
          </a:p>
          <a:p>
            <a:pPr marL="539003" indent="-539003">
              <a:lnSpc>
                <a:spcPct val="120000"/>
              </a:lnSpc>
              <a:buFont typeface="Arial" panose="020B0604020202020204" pitchFamily="34" charset="0"/>
              <a:buChar char="•"/>
            </a:pPr>
            <a:r>
              <a:rPr lang="en-US" sz="2925" dirty="0">
                <a:latin typeface="Arial" panose="020B0604020202020204" pitchFamily="34" charset="0"/>
                <a:cs typeface="Arial" panose="020B0604020202020204" pitchFamily="34" charset="0"/>
              </a:rPr>
              <a:t>Why are the study’s findings important?</a:t>
            </a:r>
          </a:p>
          <a:p>
            <a:pPr>
              <a:lnSpc>
                <a:spcPct val="120000"/>
              </a:lnSpc>
            </a:pPr>
            <a:endParaRPr lang="en-US" sz="2925" dirty="0">
              <a:latin typeface="Arial" panose="020B0604020202020204" pitchFamily="34" charset="0"/>
              <a:cs typeface="Arial" panose="020B0604020202020204" pitchFamily="34" charset="0"/>
            </a:endParaRPr>
          </a:p>
          <a:p>
            <a:pPr>
              <a:lnSpc>
                <a:spcPct val="120000"/>
              </a:lnSpc>
            </a:pPr>
            <a:r>
              <a:rPr lang="en-US" sz="2925" dirty="0">
                <a:latin typeface="Arial" panose="020B0604020202020204" pitchFamily="34" charset="0"/>
                <a:cs typeface="Arial" panose="020B0604020202020204" pitchFamily="34" charset="0"/>
              </a:rPr>
              <a:t>Update this text with the conclusions of your research.  Lorem ipsum dolor sit </a:t>
            </a:r>
            <a:r>
              <a:rPr lang="en-US" sz="2925" dirty="0" err="1">
                <a:latin typeface="Arial" panose="020B0604020202020204" pitchFamily="34" charset="0"/>
                <a:cs typeface="Arial" panose="020B0604020202020204" pitchFamily="34" charset="0"/>
              </a:rPr>
              <a:t>amet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oratio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pericula</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partiendo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mei</a:t>
            </a:r>
            <a:r>
              <a:rPr lang="en-US" sz="2925" dirty="0">
                <a:latin typeface="Arial" panose="020B0604020202020204" pitchFamily="34" charset="0"/>
                <a:cs typeface="Arial" panose="020B0604020202020204" pitchFamily="34" charset="0"/>
              </a:rPr>
              <a:t> cu,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an.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id </a:t>
            </a:r>
            <a:r>
              <a:rPr lang="en-US" sz="2925" dirty="0" err="1">
                <a:latin typeface="Arial" panose="020B0604020202020204" pitchFamily="34" charset="0"/>
                <a:cs typeface="Arial" panose="020B0604020202020204" pitchFamily="34" charset="0"/>
              </a:rPr>
              <a:t>enim</a:t>
            </a:r>
            <a:r>
              <a:rPr lang="en-US" sz="2925" dirty="0">
                <a:latin typeface="Arial" panose="020B0604020202020204" pitchFamily="34" charset="0"/>
                <a:cs typeface="Arial" panose="020B0604020202020204" pitchFamily="34" charset="0"/>
              </a:rPr>
              <a:t> minim </a:t>
            </a:r>
            <a:r>
              <a:rPr lang="en-US" sz="2925" dirty="0" err="1">
                <a:latin typeface="Arial" panose="020B0604020202020204" pitchFamily="34" charset="0"/>
                <a:cs typeface="Arial" panose="020B0604020202020204" pitchFamily="34" charset="0"/>
              </a:rPr>
              <a:t>copiosae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unum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illud</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ut</a:t>
            </a:r>
            <a:r>
              <a:rPr lang="en-US" sz="2925" dirty="0">
                <a:latin typeface="Arial" panose="020B0604020202020204" pitchFamily="34" charset="0"/>
                <a:cs typeface="Arial" panose="020B0604020202020204" pitchFamily="34" charset="0"/>
              </a:rPr>
              <a:t> qui, ad cum </a:t>
            </a:r>
            <a:r>
              <a:rPr lang="en-US" sz="2925" dirty="0" err="1">
                <a:latin typeface="Arial" panose="020B0604020202020204" pitchFamily="34" charset="0"/>
                <a:cs typeface="Arial" panose="020B0604020202020204" pitchFamily="34" charset="0"/>
              </a:rPr>
              <a:t>laboramus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adipiscing</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deseruisse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intellegam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ei</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pertinax</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moderatius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vituperatoribus</a:t>
            </a:r>
            <a:r>
              <a:rPr lang="en-US" sz="2925" dirty="0">
                <a:latin typeface="Arial" panose="020B0604020202020204" pitchFamily="34" charset="0"/>
                <a:cs typeface="Arial" panose="020B0604020202020204" pitchFamily="34" charset="0"/>
              </a:rPr>
              <a:t>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Vis </a:t>
            </a:r>
            <a:r>
              <a:rPr lang="en-US" sz="2925" dirty="0" err="1">
                <a:latin typeface="Arial" panose="020B0604020202020204" pitchFamily="34" charset="0"/>
                <a:cs typeface="Arial" panose="020B0604020202020204" pitchFamily="34" charset="0"/>
              </a:rPr>
              <a:t>purto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fuisset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incorrupte</a:t>
            </a:r>
            <a:r>
              <a:rPr lang="en-US" sz="2925" dirty="0">
                <a:latin typeface="Arial" panose="020B0604020202020204" pitchFamily="34" charset="0"/>
                <a:cs typeface="Arial" panose="020B0604020202020204" pitchFamily="34" charset="0"/>
              </a:rPr>
              <a:t> ne, </a:t>
            </a:r>
            <a:r>
              <a:rPr lang="en-US" sz="2925" dirty="0" err="1">
                <a:latin typeface="Arial" panose="020B0604020202020204" pitchFamily="34" charset="0"/>
                <a:cs typeface="Arial" panose="020B0604020202020204" pitchFamily="34" charset="0"/>
              </a:rPr>
              <a:t>ea</a:t>
            </a:r>
            <a:r>
              <a:rPr lang="en-US" sz="2925" dirty="0">
                <a:latin typeface="Arial" panose="020B0604020202020204" pitchFamily="34" charset="0"/>
                <a:cs typeface="Arial" panose="020B0604020202020204" pitchFamily="34" charset="0"/>
              </a:rPr>
              <a:t> duo </a:t>
            </a:r>
            <a:r>
              <a:rPr lang="en-US" sz="2925" dirty="0" err="1">
                <a:latin typeface="Arial" panose="020B0604020202020204" pitchFamily="34" charset="0"/>
                <a:cs typeface="Arial" panose="020B0604020202020204" pitchFamily="34" charset="0"/>
              </a:rPr>
              <a:t>probo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mollis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dolorem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nibh</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prodesset</a:t>
            </a:r>
            <a:r>
              <a:rPr lang="en-US" sz="2925" dirty="0">
                <a:latin typeface="Arial" panose="020B0604020202020204" pitchFamily="34" charset="0"/>
                <a:cs typeface="Arial" panose="020B0604020202020204" pitchFamily="34" charset="0"/>
              </a:rPr>
              <a:t> et. Id </a:t>
            </a:r>
            <a:r>
              <a:rPr lang="en-US" sz="2925" dirty="0" err="1">
                <a:latin typeface="Arial" panose="020B0604020202020204" pitchFamily="34" charset="0"/>
                <a:cs typeface="Arial" panose="020B0604020202020204" pitchFamily="34" charset="0"/>
              </a:rPr>
              <a:t>mel</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blandit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vivendum</a:t>
            </a:r>
            <a:r>
              <a:rPr lang="en-US" sz="2925" dirty="0">
                <a:latin typeface="Arial" panose="020B0604020202020204" pitchFamily="34" charset="0"/>
                <a:cs typeface="Arial" panose="020B0604020202020204" pitchFamily="34" charset="0"/>
              </a:rPr>
              <a:t>.</a:t>
            </a:r>
          </a:p>
          <a:p>
            <a:pPr>
              <a:lnSpc>
                <a:spcPct val="120000"/>
              </a:lnSpc>
            </a:pPr>
            <a:endParaRPr lang="en-US" sz="2925" dirty="0">
              <a:latin typeface="Arial" panose="020B0604020202020204" pitchFamily="34" charset="0"/>
              <a:cs typeface="Arial" panose="020B0604020202020204" pitchFamily="34" charset="0"/>
            </a:endParaRPr>
          </a:p>
          <a:p>
            <a:pPr>
              <a:lnSpc>
                <a:spcPct val="120000"/>
              </a:lnSpc>
            </a:pPr>
            <a:r>
              <a:rPr lang="en-US" sz="2925" dirty="0">
                <a:latin typeface="Arial" panose="020B0604020202020204" pitchFamily="34" charset="0"/>
                <a:cs typeface="Arial" panose="020B0604020202020204" pitchFamily="34" charset="0"/>
              </a:rPr>
              <a:t>Lorem ipsum dolor sit </a:t>
            </a:r>
            <a:r>
              <a:rPr lang="en-US" sz="2925" dirty="0" err="1">
                <a:latin typeface="Arial" panose="020B0604020202020204" pitchFamily="34" charset="0"/>
                <a:cs typeface="Arial" panose="020B0604020202020204" pitchFamily="34" charset="0"/>
              </a:rPr>
              <a:t>amet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oratio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pericula</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partiendo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mei</a:t>
            </a:r>
            <a:r>
              <a:rPr lang="en-US" sz="2925" dirty="0">
                <a:latin typeface="Arial" panose="020B0604020202020204" pitchFamily="34" charset="0"/>
                <a:cs typeface="Arial" panose="020B0604020202020204" pitchFamily="34" charset="0"/>
              </a:rPr>
              <a:t> cu,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an.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id </a:t>
            </a:r>
            <a:r>
              <a:rPr lang="en-US" sz="2925" dirty="0" err="1">
                <a:latin typeface="Arial" panose="020B0604020202020204" pitchFamily="34" charset="0"/>
                <a:cs typeface="Arial" panose="020B0604020202020204" pitchFamily="34" charset="0"/>
              </a:rPr>
              <a:t>enim</a:t>
            </a:r>
            <a:r>
              <a:rPr lang="en-US" sz="2925" dirty="0">
                <a:latin typeface="Arial" panose="020B0604020202020204" pitchFamily="34" charset="0"/>
                <a:cs typeface="Arial" panose="020B0604020202020204" pitchFamily="34" charset="0"/>
              </a:rPr>
              <a:t> minim </a:t>
            </a:r>
            <a:r>
              <a:rPr lang="en-US" sz="2925" dirty="0" err="1">
                <a:latin typeface="Arial" panose="020B0604020202020204" pitchFamily="34" charset="0"/>
                <a:cs typeface="Arial" panose="020B0604020202020204" pitchFamily="34" charset="0"/>
              </a:rPr>
              <a:t>copiosae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unum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illud</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ut</a:t>
            </a:r>
            <a:r>
              <a:rPr lang="en-US" sz="2925" dirty="0">
                <a:latin typeface="Arial" panose="020B0604020202020204" pitchFamily="34" charset="0"/>
                <a:cs typeface="Arial" panose="020B0604020202020204" pitchFamily="34" charset="0"/>
              </a:rPr>
              <a:t> qui, ad cum </a:t>
            </a:r>
            <a:r>
              <a:rPr lang="en-US" sz="2925" dirty="0" err="1">
                <a:latin typeface="Arial" panose="020B0604020202020204" pitchFamily="34" charset="0"/>
                <a:cs typeface="Arial" panose="020B0604020202020204" pitchFamily="34" charset="0"/>
              </a:rPr>
              <a:t>laboramus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adipiscing</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deseruisse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intellegam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ei</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pertinax</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moderatius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vituperatoribus</a:t>
            </a:r>
            <a:r>
              <a:rPr lang="en-US" sz="2925" dirty="0">
                <a:latin typeface="Arial" panose="020B0604020202020204" pitchFamily="34" charset="0"/>
                <a:cs typeface="Arial" panose="020B0604020202020204" pitchFamily="34" charset="0"/>
              </a:rPr>
              <a:t>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a:t>
            </a:r>
          </a:p>
        </p:txBody>
      </p:sp>
      <p:sp>
        <p:nvSpPr>
          <p:cNvPr id="25" name="TextBox 24">
            <a:extLst>
              <a:ext uri="{FF2B5EF4-FFF2-40B4-BE49-F238E27FC236}">
                <a16:creationId xmlns:a16="http://schemas.microsoft.com/office/drawing/2014/main" id="{6286B535-611B-46F5-8B8D-B87C148D11E4}"/>
              </a:ext>
            </a:extLst>
          </p:cNvPr>
          <p:cNvSpPr txBox="1"/>
          <p:nvPr/>
        </p:nvSpPr>
        <p:spPr>
          <a:xfrm>
            <a:off x="14101767" y="13427212"/>
            <a:ext cx="21494273" cy="3653244"/>
          </a:xfrm>
          <a:prstGeom prst="rect">
            <a:avLst/>
          </a:prstGeom>
          <a:solidFill>
            <a:schemeClr val="bg1"/>
          </a:solidFill>
        </p:spPr>
        <p:txBody>
          <a:bodyPr wrap="square" rtlCol="0">
            <a:spAutoFit/>
          </a:bodyPr>
          <a:lstStyle/>
          <a:p>
            <a:pPr>
              <a:lnSpc>
                <a:spcPct val="120000"/>
              </a:lnSpc>
            </a:pPr>
            <a:r>
              <a:rPr lang="en-US" sz="4500" b="1" dirty="0">
                <a:solidFill>
                  <a:srgbClr val="44646C"/>
                </a:solidFill>
                <a:latin typeface="Arial" panose="020B0604020202020204" pitchFamily="34" charset="0"/>
                <a:cs typeface="Arial" panose="020B0604020202020204" pitchFamily="34" charset="0"/>
              </a:rPr>
              <a:t>RESULTS</a:t>
            </a:r>
          </a:p>
          <a:p>
            <a:pPr>
              <a:lnSpc>
                <a:spcPct val="120000"/>
              </a:lnSpc>
            </a:pPr>
            <a:r>
              <a:rPr lang="en-US" sz="2925" dirty="0">
                <a:latin typeface="Arial" panose="020B0604020202020204" pitchFamily="34" charset="0"/>
                <a:cs typeface="Arial" panose="020B0604020202020204" pitchFamily="34" charset="0"/>
              </a:rPr>
              <a:t>Update this text with the results of your research, including relevant tables, figures and graphs. Lorem ipsum dolor sit </a:t>
            </a:r>
            <a:r>
              <a:rPr lang="en-US" sz="2925" dirty="0" err="1">
                <a:latin typeface="Arial" panose="020B0604020202020204" pitchFamily="34" charset="0"/>
                <a:cs typeface="Arial" panose="020B0604020202020204" pitchFamily="34" charset="0"/>
              </a:rPr>
              <a:t>amet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oratio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pericula</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partiendo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mei</a:t>
            </a:r>
            <a:r>
              <a:rPr lang="en-US" sz="2925" dirty="0">
                <a:latin typeface="Arial" panose="020B0604020202020204" pitchFamily="34" charset="0"/>
                <a:cs typeface="Arial" panose="020B0604020202020204" pitchFamily="34" charset="0"/>
              </a:rPr>
              <a:t> cu,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an.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id </a:t>
            </a:r>
            <a:r>
              <a:rPr lang="en-US" sz="2925" dirty="0" err="1">
                <a:latin typeface="Arial" panose="020B0604020202020204" pitchFamily="34" charset="0"/>
                <a:cs typeface="Arial" panose="020B0604020202020204" pitchFamily="34" charset="0"/>
              </a:rPr>
              <a:t>enim</a:t>
            </a:r>
            <a:r>
              <a:rPr lang="en-US" sz="2925" dirty="0">
                <a:latin typeface="Arial" panose="020B0604020202020204" pitchFamily="34" charset="0"/>
                <a:cs typeface="Arial" panose="020B0604020202020204" pitchFamily="34" charset="0"/>
              </a:rPr>
              <a:t> minim </a:t>
            </a:r>
            <a:r>
              <a:rPr lang="en-US" sz="2925" dirty="0" err="1">
                <a:latin typeface="Arial" panose="020B0604020202020204" pitchFamily="34" charset="0"/>
                <a:cs typeface="Arial" panose="020B0604020202020204" pitchFamily="34" charset="0"/>
              </a:rPr>
              <a:t>copiosae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unum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illud</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ut</a:t>
            </a:r>
            <a:r>
              <a:rPr lang="en-US" sz="2925" dirty="0">
                <a:latin typeface="Arial" panose="020B0604020202020204" pitchFamily="34" charset="0"/>
                <a:cs typeface="Arial" panose="020B0604020202020204" pitchFamily="34" charset="0"/>
              </a:rPr>
              <a:t> qui, ad cum </a:t>
            </a:r>
            <a:r>
              <a:rPr lang="en-US" sz="2925" dirty="0" err="1">
                <a:latin typeface="Arial" panose="020B0604020202020204" pitchFamily="34" charset="0"/>
                <a:cs typeface="Arial" panose="020B0604020202020204" pitchFamily="34" charset="0"/>
              </a:rPr>
              <a:t>laboramus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adipiscing</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deseruisse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intellegam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ei</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pertinax</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moderatius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vituperatoribus</a:t>
            </a:r>
            <a:r>
              <a:rPr lang="en-US" sz="2925" dirty="0">
                <a:latin typeface="Arial" panose="020B0604020202020204" pitchFamily="34" charset="0"/>
                <a:cs typeface="Arial" panose="020B0604020202020204" pitchFamily="34" charset="0"/>
              </a:rPr>
              <a:t>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t>
            </a:r>
          </a:p>
          <a:p>
            <a:pPr>
              <a:lnSpc>
                <a:spcPct val="120000"/>
              </a:lnSpc>
            </a:pPr>
            <a:endParaRPr lang="en-US" sz="3395" b="1" dirty="0">
              <a:latin typeface="Arial" panose="020B0604020202020204" pitchFamily="34" charset="0"/>
              <a:cs typeface="Arial" panose="020B0604020202020204" pitchFamily="34" charset="0"/>
            </a:endParaRPr>
          </a:p>
        </p:txBody>
      </p:sp>
      <p:graphicFrame>
        <p:nvGraphicFramePr>
          <p:cNvPr id="26" name="Chart 25">
            <a:extLst>
              <a:ext uri="{FF2B5EF4-FFF2-40B4-BE49-F238E27FC236}">
                <a16:creationId xmlns:a16="http://schemas.microsoft.com/office/drawing/2014/main" id="{30DDF9DD-0BFC-49B4-813A-9C5062AB3191}"/>
              </a:ext>
            </a:extLst>
          </p:cNvPr>
          <p:cNvGraphicFramePr/>
          <p:nvPr>
            <p:extLst>
              <p:ext uri="{D42A27DB-BD31-4B8C-83A1-F6EECF244321}">
                <p14:modId xmlns:p14="http://schemas.microsoft.com/office/powerpoint/2010/main" val="3319063896"/>
              </p:ext>
            </p:extLst>
          </p:nvPr>
        </p:nvGraphicFramePr>
        <p:xfrm>
          <a:off x="15447929" y="24652071"/>
          <a:ext cx="11050593" cy="5488246"/>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Box 28">
            <a:extLst>
              <a:ext uri="{FF2B5EF4-FFF2-40B4-BE49-F238E27FC236}">
                <a16:creationId xmlns:a16="http://schemas.microsoft.com/office/drawing/2014/main" id="{8448CFB8-9461-45F8-9B8E-975F14412669}"/>
              </a:ext>
            </a:extLst>
          </p:cNvPr>
          <p:cNvSpPr txBox="1"/>
          <p:nvPr/>
        </p:nvSpPr>
        <p:spPr>
          <a:xfrm>
            <a:off x="1115642" y="4314787"/>
            <a:ext cx="11725931" cy="14894783"/>
          </a:xfrm>
          <a:prstGeom prst="rect">
            <a:avLst/>
          </a:prstGeom>
          <a:noFill/>
        </p:spPr>
        <p:txBody>
          <a:bodyPr wrap="square" rtlCol="0" anchor="t">
            <a:spAutoFit/>
          </a:bodyPr>
          <a:lstStyle/>
          <a:p>
            <a:pPr>
              <a:lnSpc>
                <a:spcPct val="120000"/>
              </a:lnSpc>
            </a:pPr>
            <a:r>
              <a:rPr lang="en-US" sz="4500" b="1" dirty="0">
                <a:solidFill>
                  <a:srgbClr val="44646C"/>
                </a:solidFill>
                <a:latin typeface="Arial" panose="020B0604020202020204" pitchFamily="34" charset="0"/>
                <a:cs typeface="Arial" panose="020B0604020202020204" pitchFamily="34" charset="0"/>
              </a:rPr>
              <a:t>BACKGROUND</a:t>
            </a:r>
          </a:p>
          <a:p>
            <a:pPr>
              <a:lnSpc>
                <a:spcPct val="120000"/>
              </a:lnSpc>
            </a:pPr>
            <a:r>
              <a:rPr lang="en-US" sz="2925" dirty="0">
                <a:latin typeface="Arial" panose="020B0604020202020204" pitchFamily="34" charset="0"/>
                <a:cs typeface="Arial" panose="020B0604020202020204" pitchFamily="34" charset="0"/>
              </a:rPr>
              <a:t>Clearly describe the hypothesis or research question addressed in the study. Why was the study conducted?</a:t>
            </a:r>
          </a:p>
          <a:p>
            <a:pPr>
              <a:lnSpc>
                <a:spcPct val="120000"/>
              </a:lnSpc>
            </a:pPr>
            <a:endParaRPr lang="en-US" sz="2925" dirty="0">
              <a:latin typeface="Arial" panose="020B0604020202020204" pitchFamily="34" charset="0"/>
              <a:cs typeface="Arial" panose="020B0604020202020204" pitchFamily="34" charset="0"/>
            </a:endParaRPr>
          </a:p>
          <a:p>
            <a:pPr>
              <a:lnSpc>
                <a:spcPct val="120000"/>
              </a:lnSpc>
            </a:pPr>
            <a:r>
              <a:rPr lang="en-US" sz="2925" dirty="0">
                <a:latin typeface="Arial" panose="020B0604020202020204" pitchFamily="34" charset="0"/>
                <a:cs typeface="Arial" panose="020B0604020202020204" pitchFamily="34" charset="0"/>
              </a:rPr>
              <a:t>Update this text with the background of your research. Lorem ipsum dolor sit </a:t>
            </a:r>
            <a:r>
              <a:rPr lang="en-US" sz="2925" dirty="0" err="1">
                <a:latin typeface="Arial" panose="020B0604020202020204" pitchFamily="34" charset="0"/>
                <a:cs typeface="Arial" panose="020B0604020202020204" pitchFamily="34" charset="0"/>
              </a:rPr>
              <a:t>amet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oratio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pericula</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partiendo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mei</a:t>
            </a:r>
            <a:r>
              <a:rPr lang="en-US" sz="2925" dirty="0">
                <a:latin typeface="Arial" panose="020B0604020202020204" pitchFamily="34" charset="0"/>
                <a:cs typeface="Arial" panose="020B0604020202020204" pitchFamily="34" charset="0"/>
              </a:rPr>
              <a:t> cu,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an.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id </a:t>
            </a:r>
            <a:r>
              <a:rPr lang="en-US" sz="2925" dirty="0" err="1">
                <a:latin typeface="Arial" panose="020B0604020202020204" pitchFamily="34" charset="0"/>
                <a:cs typeface="Arial" panose="020B0604020202020204" pitchFamily="34" charset="0"/>
              </a:rPr>
              <a:t>enim</a:t>
            </a:r>
            <a:r>
              <a:rPr lang="en-US" sz="2925" dirty="0">
                <a:latin typeface="Arial" panose="020B0604020202020204" pitchFamily="34" charset="0"/>
                <a:cs typeface="Arial" panose="020B0604020202020204" pitchFamily="34" charset="0"/>
              </a:rPr>
              <a:t> minim </a:t>
            </a:r>
            <a:r>
              <a:rPr lang="en-US" sz="2925" dirty="0" err="1">
                <a:latin typeface="Arial" panose="020B0604020202020204" pitchFamily="34" charset="0"/>
                <a:cs typeface="Arial" panose="020B0604020202020204" pitchFamily="34" charset="0"/>
              </a:rPr>
              <a:t>copiosae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unum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illud</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ut</a:t>
            </a:r>
            <a:r>
              <a:rPr lang="en-US" sz="2925" dirty="0">
                <a:latin typeface="Arial" panose="020B0604020202020204" pitchFamily="34" charset="0"/>
                <a:cs typeface="Arial" panose="020B0604020202020204" pitchFamily="34" charset="0"/>
              </a:rPr>
              <a:t> qui, ad cum </a:t>
            </a:r>
            <a:r>
              <a:rPr lang="en-US" sz="2925" dirty="0" err="1">
                <a:latin typeface="Arial" panose="020B0604020202020204" pitchFamily="34" charset="0"/>
                <a:cs typeface="Arial" panose="020B0604020202020204" pitchFamily="34" charset="0"/>
              </a:rPr>
              <a:t>laboramus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adipiscing</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deseruisse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intellegam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ei</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pertinax</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moderatius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vituperatoribus</a:t>
            </a:r>
            <a:r>
              <a:rPr lang="en-US" sz="2925" dirty="0">
                <a:latin typeface="Arial" panose="020B0604020202020204" pitchFamily="34" charset="0"/>
                <a:cs typeface="Arial" panose="020B0604020202020204" pitchFamily="34" charset="0"/>
              </a:rPr>
              <a:t> at </a:t>
            </a:r>
            <a:r>
              <a:rPr lang="en-US" sz="2925" dirty="0" err="1">
                <a:latin typeface="Arial" panose="020B0604020202020204" pitchFamily="34" charset="0"/>
                <a:cs typeface="Arial" panose="020B0604020202020204" pitchFamily="34" charset="0"/>
              </a:rPr>
              <a:t>nec</a:t>
            </a:r>
            <a:r>
              <a:rPr lang="en-US" sz="2925" dirty="0">
                <a:latin typeface="Arial" panose="020B0604020202020204" pitchFamily="34" charset="0"/>
                <a:cs typeface="Arial" panose="020B0604020202020204" pitchFamily="34" charset="0"/>
              </a:rPr>
              <a:t>. Vis </a:t>
            </a:r>
            <a:r>
              <a:rPr lang="en-US" sz="2925" dirty="0" err="1">
                <a:latin typeface="Arial" panose="020B0604020202020204" pitchFamily="34" charset="0"/>
                <a:cs typeface="Arial" panose="020B0604020202020204" pitchFamily="34" charset="0"/>
              </a:rPr>
              <a:t>purto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fuisset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incorrupte</a:t>
            </a:r>
            <a:r>
              <a:rPr lang="en-US" sz="2925" dirty="0">
                <a:latin typeface="Arial" panose="020B0604020202020204" pitchFamily="34" charset="0"/>
                <a:cs typeface="Arial" panose="020B0604020202020204" pitchFamily="34" charset="0"/>
              </a:rPr>
              <a:t> ne, </a:t>
            </a:r>
            <a:r>
              <a:rPr lang="en-US" sz="2925" dirty="0" err="1">
                <a:latin typeface="Arial" panose="020B0604020202020204" pitchFamily="34" charset="0"/>
                <a:cs typeface="Arial" panose="020B0604020202020204" pitchFamily="34" charset="0"/>
              </a:rPr>
              <a:t>ea</a:t>
            </a:r>
            <a:r>
              <a:rPr lang="en-US" sz="2925" dirty="0">
                <a:latin typeface="Arial" panose="020B0604020202020204" pitchFamily="34" charset="0"/>
                <a:cs typeface="Arial" panose="020B0604020202020204" pitchFamily="34" charset="0"/>
              </a:rPr>
              <a:t> duo </a:t>
            </a:r>
            <a:r>
              <a:rPr lang="en-US" sz="2925" dirty="0" err="1">
                <a:latin typeface="Arial" panose="020B0604020202020204" pitchFamily="34" charset="0"/>
                <a:cs typeface="Arial" panose="020B0604020202020204" pitchFamily="34" charset="0"/>
              </a:rPr>
              <a:t>probo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mollis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dolorem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nibh</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prodesset</a:t>
            </a:r>
            <a:r>
              <a:rPr lang="en-US" sz="2925" dirty="0">
                <a:latin typeface="Arial" panose="020B0604020202020204" pitchFamily="34" charset="0"/>
                <a:cs typeface="Arial" panose="020B0604020202020204" pitchFamily="34" charset="0"/>
              </a:rPr>
              <a:t> et. Id </a:t>
            </a:r>
            <a:r>
              <a:rPr lang="en-US" sz="2925" dirty="0" err="1">
                <a:latin typeface="Arial" panose="020B0604020202020204" pitchFamily="34" charset="0"/>
                <a:cs typeface="Arial" panose="020B0604020202020204" pitchFamily="34" charset="0"/>
              </a:rPr>
              <a:t>mel</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blandit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vivendum</a:t>
            </a:r>
            <a:r>
              <a:rPr lang="en-US" sz="2925" dirty="0">
                <a:latin typeface="Arial" panose="020B0604020202020204" pitchFamily="34" charset="0"/>
                <a:cs typeface="Arial" panose="020B0604020202020204" pitchFamily="34" charset="0"/>
              </a:rPr>
              <a:t>.</a:t>
            </a:r>
          </a:p>
          <a:p>
            <a:pPr>
              <a:lnSpc>
                <a:spcPct val="120000"/>
              </a:lnSpc>
            </a:pPr>
            <a:endParaRPr lang="en-US" sz="4152" b="1" dirty="0">
              <a:solidFill>
                <a:srgbClr val="44646C"/>
              </a:solidFill>
              <a:latin typeface="Arial" panose="020B0604020202020204" pitchFamily="34" charset="0"/>
              <a:cs typeface="Arial" panose="020B0604020202020204" pitchFamily="34" charset="0"/>
            </a:endParaRPr>
          </a:p>
          <a:p>
            <a:pPr>
              <a:lnSpc>
                <a:spcPct val="120000"/>
              </a:lnSpc>
            </a:pPr>
            <a:r>
              <a:rPr lang="en-US" sz="4500" b="1" dirty="0">
                <a:solidFill>
                  <a:srgbClr val="44646C"/>
                </a:solidFill>
                <a:latin typeface="Arial" panose="020B0604020202020204" pitchFamily="34" charset="0"/>
                <a:cs typeface="Arial" panose="020B0604020202020204" pitchFamily="34" charset="0"/>
              </a:rPr>
              <a:t>METHODS</a:t>
            </a:r>
          </a:p>
          <a:p>
            <a:pPr marL="700705" indent="-700705">
              <a:lnSpc>
                <a:spcPct val="120000"/>
              </a:lnSpc>
              <a:buFont typeface="Arial" panose="020B0604020202020204" pitchFamily="34" charset="0"/>
              <a:buChar char="•"/>
            </a:pPr>
            <a:r>
              <a:rPr lang="en-US" sz="2925" dirty="0">
                <a:latin typeface="Arial" panose="020B0604020202020204" pitchFamily="34" charset="0"/>
                <a:cs typeface="Arial" panose="020B0604020202020204" pitchFamily="34" charset="0"/>
              </a:rPr>
              <a:t>Detail the experimental methods and processes employed in the study. What did you do?</a:t>
            </a:r>
          </a:p>
          <a:p>
            <a:pPr marL="700705" indent="-700705">
              <a:lnSpc>
                <a:spcPct val="120000"/>
              </a:lnSpc>
              <a:buFont typeface="Arial" panose="020B0604020202020204" pitchFamily="34" charset="0"/>
              <a:buChar char="•"/>
            </a:pPr>
            <a:r>
              <a:rPr lang="en-US" sz="2925" dirty="0">
                <a:latin typeface="Arial" panose="020B0604020202020204" pitchFamily="34" charset="0"/>
                <a:cs typeface="Arial" panose="020B0604020202020204" pitchFamily="34" charset="0"/>
              </a:rPr>
              <a:t>Collected [what] from [population]</a:t>
            </a:r>
          </a:p>
          <a:p>
            <a:pPr marL="700705" indent="-700705">
              <a:lnSpc>
                <a:spcPct val="120000"/>
              </a:lnSpc>
              <a:buFont typeface="Arial" panose="020B0604020202020204" pitchFamily="34" charset="0"/>
              <a:buChar char="•"/>
            </a:pPr>
            <a:r>
              <a:rPr lang="en-US" sz="2925" dirty="0">
                <a:latin typeface="Arial" panose="020B0604020202020204" pitchFamily="34" charset="0"/>
                <a:cs typeface="Arial" panose="020B0604020202020204" pitchFamily="34" charset="0"/>
              </a:rPr>
              <a:t>How you tested it.</a:t>
            </a:r>
          </a:p>
          <a:p>
            <a:pPr marL="700705" indent="-700705">
              <a:lnSpc>
                <a:spcPct val="120000"/>
              </a:lnSpc>
              <a:buFont typeface="Arial" panose="020B0604020202020204" pitchFamily="34" charset="0"/>
              <a:buChar char="•"/>
            </a:pPr>
            <a:r>
              <a:rPr lang="en-US" sz="2925" dirty="0">
                <a:latin typeface="Arial" panose="020B0604020202020204" pitchFamily="34" charset="0"/>
                <a:cs typeface="Arial" panose="020B0604020202020204" pitchFamily="34" charset="0"/>
              </a:rPr>
              <a:t>Illustrate your methods if you can!</a:t>
            </a:r>
          </a:p>
          <a:p>
            <a:pPr>
              <a:lnSpc>
                <a:spcPct val="120000"/>
              </a:lnSpc>
            </a:pPr>
            <a:endParaRPr lang="en-US" sz="2925" dirty="0">
              <a:latin typeface="Arial" panose="020B0604020202020204" pitchFamily="34" charset="0"/>
              <a:cs typeface="Arial" panose="020B0604020202020204" pitchFamily="34" charset="0"/>
            </a:endParaRPr>
          </a:p>
          <a:p>
            <a:pPr>
              <a:lnSpc>
                <a:spcPct val="120000"/>
              </a:lnSpc>
            </a:pPr>
            <a:r>
              <a:rPr lang="en-US" sz="2925" dirty="0">
                <a:latin typeface="Arial" panose="020B0604020202020204" pitchFamily="34" charset="0"/>
                <a:cs typeface="Arial" panose="020B0604020202020204" pitchFamily="34" charset="0"/>
              </a:rPr>
              <a:t>Update this text with the methods of your research. Lorem ipsum dolor sit </a:t>
            </a:r>
            <a:r>
              <a:rPr lang="en-US" sz="2925" dirty="0" err="1">
                <a:latin typeface="Arial" panose="020B0604020202020204" pitchFamily="34" charset="0"/>
                <a:cs typeface="Arial" panose="020B0604020202020204" pitchFamily="34" charset="0"/>
              </a:rPr>
              <a:t>amet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oratio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pericula</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partiendo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mei</a:t>
            </a:r>
            <a:r>
              <a:rPr lang="en-US" sz="2925" dirty="0">
                <a:latin typeface="Arial" panose="020B0604020202020204" pitchFamily="34" charset="0"/>
                <a:cs typeface="Arial" panose="020B0604020202020204" pitchFamily="34" charset="0"/>
              </a:rPr>
              <a:t> cu,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an. </a:t>
            </a:r>
          </a:p>
          <a:p>
            <a:pPr>
              <a:lnSpc>
                <a:spcPct val="120000"/>
              </a:lnSpc>
            </a:pPr>
            <a:endParaRPr lang="en-US" sz="2925" dirty="0">
              <a:latin typeface="Arial" panose="020B0604020202020204" pitchFamily="34" charset="0"/>
              <a:cs typeface="Arial" panose="020B0604020202020204" pitchFamily="34" charset="0"/>
            </a:endParaRPr>
          </a:p>
          <a:p>
            <a:pPr>
              <a:lnSpc>
                <a:spcPct val="120000"/>
              </a:lnSpc>
            </a:pPr>
            <a:r>
              <a:rPr lang="en-US" sz="2925" dirty="0">
                <a:latin typeface="Arial" panose="020B0604020202020204" pitchFamily="34" charset="0"/>
                <a:cs typeface="Arial" panose="020B0604020202020204" pitchFamily="34" charset="0"/>
              </a:rPr>
              <a:t>Lorem ipsum dolor sit </a:t>
            </a:r>
            <a:r>
              <a:rPr lang="en-US" sz="2925" dirty="0" err="1">
                <a:latin typeface="Arial" panose="020B0604020202020204" pitchFamily="34" charset="0"/>
                <a:cs typeface="Arial" panose="020B0604020202020204" pitchFamily="34" charset="0"/>
              </a:rPr>
              <a:t>amet</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oratio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pericula</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partiendo</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mei</a:t>
            </a:r>
            <a:r>
              <a:rPr lang="en-US" sz="2925" dirty="0">
                <a:latin typeface="Arial" panose="020B0604020202020204" pitchFamily="34" charset="0"/>
                <a:cs typeface="Arial" panose="020B0604020202020204" pitchFamily="34" charset="0"/>
              </a:rPr>
              <a:t> cu,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possim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mentitum</a:t>
            </a:r>
            <a:r>
              <a:rPr lang="en-US" sz="2925" dirty="0">
                <a:latin typeface="Arial" panose="020B0604020202020204" pitchFamily="34" charset="0"/>
                <a:cs typeface="Arial" panose="020B0604020202020204" pitchFamily="34" charset="0"/>
              </a:rPr>
              <a:t> mandamus an. </a:t>
            </a:r>
            <a:r>
              <a:rPr lang="en-US" sz="2925" dirty="0" err="1">
                <a:latin typeface="Arial" panose="020B0604020202020204" pitchFamily="34" charset="0"/>
                <a:cs typeface="Arial" panose="020B0604020202020204" pitchFamily="34" charset="0"/>
              </a:rPr>
              <a:t>Usu</a:t>
            </a:r>
            <a:r>
              <a:rPr lang="en-US" sz="2925" dirty="0">
                <a:latin typeface="Arial" panose="020B0604020202020204" pitchFamily="34" charset="0"/>
                <a:cs typeface="Arial" panose="020B0604020202020204" pitchFamily="34" charset="0"/>
              </a:rPr>
              <a:t> id </a:t>
            </a:r>
            <a:r>
              <a:rPr lang="en-US" sz="2925" dirty="0" err="1">
                <a:latin typeface="Arial" panose="020B0604020202020204" pitchFamily="34" charset="0"/>
                <a:cs typeface="Arial" panose="020B0604020202020204" pitchFamily="34" charset="0"/>
              </a:rPr>
              <a:t>enim</a:t>
            </a:r>
            <a:r>
              <a:rPr lang="en-US" sz="2925" dirty="0">
                <a:latin typeface="Arial" panose="020B0604020202020204" pitchFamily="34" charset="0"/>
                <a:cs typeface="Arial" panose="020B0604020202020204" pitchFamily="34" charset="0"/>
              </a:rPr>
              <a:t> minim </a:t>
            </a:r>
            <a:r>
              <a:rPr lang="en-US" sz="2925" dirty="0" err="1">
                <a:latin typeface="Arial" panose="020B0604020202020204" pitchFamily="34" charset="0"/>
                <a:cs typeface="Arial" panose="020B0604020202020204" pitchFamily="34" charset="0"/>
              </a:rPr>
              <a:t>copiosae</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unum</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illud</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ut</a:t>
            </a:r>
            <a:r>
              <a:rPr lang="en-US" sz="2925" dirty="0">
                <a:latin typeface="Arial" panose="020B0604020202020204" pitchFamily="34" charset="0"/>
                <a:cs typeface="Arial" panose="020B0604020202020204" pitchFamily="34" charset="0"/>
              </a:rPr>
              <a:t> qui, ad cum </a:t>
            </a:r>
            <a:r>
              <a:rPr lang="en-US" sz="2925" dirty="0" err="1">
                <a:latin typeface="Arial" panose="020B0604020202020204" pitchFamily="34" charset="0"/>
                <a:cs typeface="Arial" panose="020B0604020202020204" pitchFamily="34" charset="0"/>
              </a:rPr>
              <a:t>laboramus</a:t>
            </a:r>
            <a:r>
              <a:rPr lang="en-US" sz="2925" dirty="0">
                <a:latin typeface="Arial" panose="020B0604020202020204" pitchFamily="34" charset="0"/>
                <a:cs typeface="Arial" panose="020B0604020202020204" pitchFamily="34" charset="0"/>
              </a:rPr>
              <a:t> </a:t>
            </a:r>
            <a:r>
              <a:rPr lang="en-US" sz="2925" dirty="0" err="1">
                <a:latin typeface="Arial" panose="020B0604020202020204" pitchFamily="34" charset="0"/>
                <a:cs typeface="Arial" panose="020B0604020202020204" pitchFamily="34" charset="0"/>
              </a:rPr>
              <a:t>adipiscing</a:t>
            </a:r>
            <a:r>
              <a:rPr lang="en-US" sz="2925" dirty="0">
                <a:latin typeface="Arial" panose="020B0604020202020204" pitchFamily="34" charset="0"/>
                <a:cs typeface="Arial" panose="020B0604020202020204" pitchFamily="34" charset="0"/>
              </a:rPr>
              <a:t>.</a:t>
            </a:r>
            <a:endParaRPr lang="en-US" sz="2925" b="1" dirty="0">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88BF02D-1BC0-41A8-B42E-2E1BCFB6BDF1}"/>
              </a:ext>
            </a:extLst>
          </p:cNvPr>
          <p:cNvSpPr/>
          <p:nvPr/>
        </p:nvSpPr>
        <p:spPr>
          <a:xfrm>
            <a:off x="36641242" y="26025793"/>
            <a:ext cx="11620709" cy="4114524"/>
          </a:xfrm>
          <a:prstGeom prst="rect">
            <a:avLst/>
          </a:prstGeom>
        </p:spPr>
        <p:txBody>
          <a:bodyPr wrap="square">
            <a:spAutoFit/>
          </a:bodyPr>
          <a:lstStyle/>
          <a:p>
            <a:pPr>
              <a:lnSpc>
                <a:spcPct val="120000"/>
              </a:lnSpc>
            </a:pPr>
            <a:r>
              <a:rPr lang="en-US" sz="4500" b="1" dirty="0">
                <a:solidFill>
                  <a:srgbClr val="44646C"/>
                </a:solidFill>
                <a:latin typeface="Arial" panose="020B0604020202020204" pitchFamily="34" charset="0"/>
                <a:cs typeface="Arial" panose="020B0604020202020204" pitchFamily="34" charset="0"/>
              </a:rPr>
              <a:t>ACKNOWLEDGEMENTS</a:t>
            </a:r>
            <a:endParaRPr lang="en-US" sz="4500" dirty="0">
              <a:solidFill>
                <a:srgbClr val="44646C"/>
              </a:solidFill>
              <a:latin typeface="Arial" panose="020B0604020202020204" pitchFamily="34" charset="0"/>
              <a:cs typeface="Arial" panose="020B0604020202020204" pitchFamily="34" charset="0"/>
            </a:endParaRPr>
          </a:p>
          <a:p>
            <a:pPr>
              <a:lnSpc>
                <a:spcPct val="120000"/>
              </a:lnSpc>
            </a:pPr>
            <a:r>
              <a:rPr lang="en-US" sz="2925" i="1" dirty="0">
                <a:latin typeface="Arial" panose="020B0604020202020204" pitchFamily="34" charset="0"/>
                <a:cs typeface="Arial" panose="020B0604020202020204" pitchFamily="34" charset="0"/>
              </a:rPr>
              <a:t>Lorem ipsum dolor sit </a:t>
            </a:r>
            <a:r>
              <a:rPr lang="en-US" sz="2925" i="1" dirty="0" err="1">
                <a:latin typeface="Arial" panose="020B0604020202020204" pitchFamily="34" charset="0"/>
                <a:cs typeface="Arial" panose="020B0604020202020204" pitchFamily="34" charset="0"/>
              </a:rPr>
              <a:t>amet</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oratio</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pericula</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partiendo</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mei</a:t>
            </a:r>
            <a:r>
              <a:rPr lang="en-US" sz="2925" i="1" dirty="0">
                <a:latin typeface="Arial" panose="020B0604020202020204" pitchFamily="34" charset="0"/>
                <a:cs typeface="Arial" panose="020B0604020202020204" pitchFamily="34" charset="0"/>
              </a:rPr>
              <a:t> cu, </a:t>
            </a:r>
            <a:r>
              <a:rPr lang="en-US" sz="2925" i="1" dirty="0" err="1">
                <a:latin typeface="Arial" panose="020B0604020202020204" pitchFamily="34" charset="0"/>
                <a:cs typeface="Arial" panose="020B0604020202020204" pitchFamily="34" charset="0"/>
              </a:rPr>
              <a:t>usu</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possim</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mentitum</a:t>
            </a:r>
            <a:r>
              <a:rPr lang="en-US" sz="2925" i="1" dirty="0">
                <a:latin typeface="Arial" panose="020B0604020202020204" pitchFamily="34" charset="0"/>
                <a:cs typeface="Arial" panose="020B0604020202020204" pitchFamily="34" charset="0"/>
              </a:rPr>
              <a:t> mandamus an. </a:t>
            </a:r>
            <a:r>
              <a:rPr lang="en-US" sz="2925" i="1" dirty="0" err="1">
                <a:latin typeface="Arial" panose="020B0604020202020204" pitchFamily="34" charset="0"/>
                <a:cs typeface="Arial" panose="020B0604020202020204" pitchFamily="34" charset="0"/>
              </a:rPr>
              <a:t>Usu</a:t>
            </a:r>
            <a:r>
              <a:rPr lang="en-US" sz="2925" i="1" dirty="0">
                <a:latin typeface="Arial" panose="020B0604020202020204" pitchFamily="34" charset="0"/>
                <a:cs typeface="Arial" panose="020B0604020202020204" pitchFamily="34" charset="0"/>
              </a:rPr>
              <a:t> id </a:t>
            </a:r>
            <a:r>
              <a:rPr lang="en-US" sz="2925" i="1" dirty="0" err="1">
                <a:latin typeface="Arial" panose="020B0604020202020204" pitchFamily="34" charset="0"/>
                <a:cs typeface="Arial" panose="020B0604020202020204" pitchFamily="34" charset="0"/>
              </a:rPr>
              <a:t>enim</a:t>
            </a:r>
            <a:r>
              <a:rPr lang="en-US" sz="2925" i="1" dirty="0">
                <a:latin typeface="Arial" panose="020B0604020202020204" pitchFamily="34" charset="0"/>
                <a:cs typeface="Arial" panose="020B0604020202020204" pitchFamily="34" charset="0"/>
              </a:rPr>
              <a:t> minim </a:t>
            </a:r>
            <a:r>
              <a:rPr lang="en-US" sz="2925" i="1" dirty="0" err="1">
                <a:latin typeface="Arial" panose="020B0604020202020204" pitchFamily="34" charset="0"/>
                <a:cs typeface="Arial" panose="020B0604020202020204" pitchFamily="34" charset="0"/>
              </a:rPr>
              <a:t>copiosae</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unum</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illud</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ut</a:t>
            </a:r>
            <a:r>
              <a:rPr lang="en-US" sz="2925" i="1" dirty="0">
                <a:latin typeface="Arial" panose="020B0604020202020204" pitchFamily="34" charset="0"/>
                <a:cs typeface="Arial" panose="020B0604020202020204" pitchFamily="34" charset="0"/>
              </a:rPr>
              <a:t> qui, ad cum </a:t>
            </a:r>
            <a:r>
              <a:rPr lang="en-US" sz="2925" i="1" dirty="0" err="1">
                <a:latin typeface="Arial" panose="020B0604020202020204" pitchFamily="34" charset="0"/>
                <a:cs typeface="Arial" panose="020B0604020202020204" pitchFamily="34" charset="0"/>
              </a:rPr>
              <a:t>laboramus</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adipiscing</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Nec</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possim</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deseruisse</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intellegam</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ei</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pertinax</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moderatius</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vituperatoribus</a:t>
            </a:r>
            <a:r>
              <a:rPr lang="en-US" sz="2925" i="1" dirty="0">
                <a:latin typeface="Arial" panose="020B0604020202020204" pitchFamily="34" charset="0"/>
                <a:cs typeface="Arial" panose="020B0604020202020204" pitchFamily="34" charset="0"/>
              </a:rPr>
              <a:t> at </a:t>
            </a:r>
            <a:r>
              <a:rPr lang="en-US" sz="2925" i="1" dirty="0" err="1">
                <a:latin typeface="Arial" panose="020B0604020202020204" pitchFamily="34" charset="0"/>
                <a:cs typeface="Arial" panose="020B0604020202020204" pitchFamily="34" charset="0"/>
              </a:rPr>
              <a:t>nec</a:t>
            </a:r>
            <a:r>
              <a:rPr lang="en-US" sz="2925" i="1" dirty="0">
                <a:latin typeface="Arial" panose="020B0604020202020204" pitchFamily="34" charset="0"/>
                <a:cs typeface="Arial" panose="020B0604020202020204" pitchFamily="34" charset="0"/>
              </a:rPr>
              <a:t>. Vis </a:t>
            </a:r>
            <a:r>
              <a:rPr lang="en-US" sz="2925" i="1" dirty="0" err="1">
                <a:latin typeface="Arial" panose="020B0604020202020204" pitchFamily="34" charset="0"/>
                <a:cs typeface="Arial" panose="020B0604020202020204" pitchFamily="34" charset="0"/>
              </a:rPr>
              <a:t>purto</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fuisset</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incorrupte</a:t>
            </a:r>
            <a:r>
              <a:rPr lang="en-US" sz="2925" i="1" dirty="0">
                <a:latin typeface="Arial" panose="020B0604020202020204" pitchFamily="34" charset="0"/>
                <a:cs typeface="Arial" panose="020B0604020202020204" pitchFamily="34" charset="0"/>
              </a:rPr>
              <a:t> ne, </a:t>
            </a:r>
            <a:r>
              <a:rPr lang="en-US" sz="2925" i="1" dirty="0" err="1">
                <a:latin typeface="Arial" panose="020B0604020202020204" pitchFamily="34" charset="0"/>
                <a:cs typeface="Arial" panose="020B0604020202020204" pitchFamily="34" charset="0"/>
              </a:rPr>
              <a:t>ea</a:t>
            </a:r>
            <a:r>
              <a:rPr lang="en-US" sz="2925" i="1" dirty="0">
                <a:latin typeface="Arial" panose="020B0604020202020204" pitchFamily="34" charset="0"/>
                <a:cs typeface="Arial" panose="020B0604020202020204" pitchFamily="34" charset="0"/>
              </a:rPr>
              <a:t> duo </a:t>
            </a:r>
            <a:r>
              <a:rPr lang="en-US" sz="2925" i="1" dirty="0" err="1">
                <a:latin typeface="Arial" panose="020B0604020202020204" pitchFamily="34" charset="0"/>
                <a:cs typeface="Arial" panose="020B0604020202020204" pitchFamily="34" charset="0"/>
              </a:rPr>
              <a:t>probo</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mollis</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dolorem</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usu</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nibh</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prodesset</a:t>
            </a:r>
            <a:r>
              <a:rPr lang="en-US" sz="2925" i="1" dirty="0">
                <a:latin typeface="Arial" panose="020B0604020202020204" pitchFamily="34" charset="0"/>
                <a:cs typeface="Arial" panose="020B0604020202020204" pitchFamily="34" charset="0"/>
              </a:rPr>
              <a:t> et. Id </a:t>
            </a:r>
            <a:r>
              <a:rPr lang="en-US" sz="2925" i="1" dirty="0" err="1">
                <a:latin typeface="Arial" panose="020B0604020202020204" pitchFamily="34" charset="0"/>
                <a:cs typeface="Arial" panose="020B0604020202020204" pitchFamily="34" charset="0"/>
              </a:rPr>
              <a:t>mel</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blandit</a:t>
            </a:r>
            <a:r>
              <a:rPr lang="en-US" sz="2925" i="1" dirty="0">
                <a:latin typeface="Arial" panose="020B0604020202020204" pitchFamily="34" charset="0"/>
                <a:cs typeface="Arial" panose="020B0604020202020204" pitchFamily="34" charset="0"/>
              </a:rPr>
              <a:t> </a:t>
            </a:r>
            <a:r>
              <a:rPr lang="en-US" sz="2925" i="1" dirty="0" err="1">
                <a:latin typeface="Arial" panose="020B0604020202020204" pitchFamily="34" charset="0"/>
                <a:cs typeface="Arial" panose="020B0604020202020204" pitchFamily="34" charset="0"/>
              </a:rPr>
              <a:t>vivendum</a:t>
            </a:r>
            <a:r>
              <a:rPr lang="en-US" sz="2925" i="1" dirty="0">
                <a:latin typeface="Arial" panose="020B0604020202020204" pitchFamily="34" charset="0"/>
                <a:cs typeface="Arial" panose="020B0604020202020204" pitchFamily="34" charset="0"/>
              </a:rPr>
              <a:t>.</a:t>
            </a:r>
          </a:p>
        </p:txBody>
      </p:sp>
      <p:graphicFrame>
        <p:nvGraphicFramePr>
          <p:cNvPr id="32" name="Chart 31">
            <a:extLst>
              <a:ext uri="{FF2B5EF4-FFF2-40B4-BE49-F238E27FC236}">
                <a16:creationId xmlns:a16="http://schemas.microsoft.com/office/drawing/2014/main" id="{90A8C9BD-C94E-4916-B8C1-8079A052F505}"/>
              </a:ext>
            </a:extLst>
          </p:cNvPr>
          <p:cNvGraphicFramePr/>
          <p:nvPr>
            <p:extLst>
              <p:ext uri="{D42A27DB-BD31-4B8C-83A1-F6EECF244321}">
                <p14:modId xmlns:p14="http://schemas.microsoft.com/office/powerpoint/2010/main" val="1989130353"/>
              </p:ext>
            </p:extLst>
          </p:nvPr>
        </p:nvGraphicFramePr>
        <p:xfrm>
          <a:off x="14114467" y="17766069"/>
          <a:ext cx="20521674" cy="5641536"/>
        </p:xfrm>
        <a:graphic>
          <a:graphicData uri="http://schemas.openxmlformats.org/drawingml/2006/chart">
            <c:chart xmlns:c="http://schemas.openxmlformats.org/drawingml/2006/chart" xmlns:r="http://schemas.openxmlformats.org/officeDocument/2006/relationships" r:id="rId4"/>
          </a:graphicData>
        </a:graphic>
      </p:graphicFrame>
      <p:sp>
        <p:nvSpPr>
          <p:cNvPr id="5" name="TextBox 4">
            <a:extLst>
              <a:ext uri="{FF2B5EF4-FFF2-40B4-BE49-F238E27FC236}">
                <a16:creationId xmlns:a16="http://schemas.microsoft.com/office/drawing/2014/main" id="{DD91C823-C4A5-4E7A-AB78-CCF21618FB11}"/>
              </a:ext>
            </a:extLst>
          </p:cNvPr>
          <p:cNvSpPr txBox="1"/>
          <p:nvPr/>
        </p:nvSpPr>
        <p:spPr>
          <a:xfrm>
            <a:off x="15720541" y="5181538"/>
            <a:ext cx="17936520" cy="6483185"/>
          </a:xfrm>
          <a:prstGeom prst="rect">
            <a:avLst/>
          </a:prstGeom>
          <a:noFill/>
        </p:spPr>
        <p:txBody>
          <a:bodyPr wrap="square" rtlCol="0">
            <a:spAutoFit/>
          </a:bodyPr>
          <a:lstStyle/>
          <a:p>
            <a:r>
              <a:rPr lang="en-US" sz="8306"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the study in this shaded box to give attendees a quick understanding of the study. Emphasize important words with </a:t>
            </a:r>
            <a:r>
              <a:rPr lang="en-US" sz="8306"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306"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306"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306"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8306" dirty="0">
              <a:solidFill>
                <a:schemeClr val="bg1"/>
              </a:solidFill>
            </a:endParaRPr>
          </a:p>
        </p:txBody>
      </p:sp>
      <p:sp>
        <p:nvSpPr>
          <p:cNvPr id="21" name="Rectangle 20">
            <a:extLst>
              <a:ext uri="{FF2B5EF4-FFF2-40B4-BE49-F238E27FC236}">
                <a16:creationId xmlns:a16="http://schemas.microsoft.com/office/drawing/2014/main" id="{C88D8751-8281-4F7F-865D-16BA901DB99F}"/>
              </a:ext>
            </a:extLst>
          </p:cNvPr>
          <p:cNvSpPr/>
          <p:nvPr/>
        </p:nvSpPr>
        <p:spPr>
          <a:xfrm>
            <a:off x="42769096" y="4300294"/>
            <a:ext cx="5492855" cy="3759404"/>
          </a:xfrm>
          <a:prstGeom prst="rect">
            <a:avLst/>
          </a:prstGeom>
          <a:solidFill>
            <a:schemeClr val="bg1">
              <a:lumMod val="75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3332">
                <a:solidFill>
                  <a:srgbClr val="1F354B"/>
                </a:solidFill>
              </a:rPr>
              <a:t>Photo(s) or graphic(s)</a:t>
            </a:r>
          </a:p>
        </p:txBody>
      </p:sp>
      <p:sp>
        <p:nvSpPr>
          <p:cNvPr id="22" name="TextBox 21">
            <a:extLst>
              <a:ext uri="{FF2B5EF4-FFF2-40B4-BE49-F238E27FC236}">
                <a16:creationId xmlns:a16="http://schemas.microsoft.com/office/drawing/2014/main" id="{2316BB6B-F9A6-497F-ABB0-8B9D9820309B}"/>
              </a:ext>
            </a:extLst>
          </p:cNvPr>
          <p:cNvSpPr txBox="1"/>
          <p:nvPr/>
        </p:nvSpPr>
        <p:spPr>
          <a:xfrm>
            <a:off x="14114468" y="17205907"/>
            <a:ext cx="6489506" cy="411972"/>
          </a:xfrm>
          <a:prstGeom prst="rect">
            <a:avLst/>
          </a:prstGeom>
          <a:noFill/>
        </p:spPr>
        <p:txBody>
          <a:bodyPr wrap="square" rtlCol="0">
            <a:spAutoFit/>
          </a:bodyPr>
          <a:lstStyle/>
          <a:p>
            <a:r>
              <a:rPr lang="en-US" sz="2077" b="1" dirty="0">
                <a:latin typeface="Arial" panose="020B0604020202020204" pitchFamily="34" charset="0"/>
                <a:cs typeface="Arial" panose="020B0604020202020204" pitchFamily="34" charset="0"/>
              </a:rPr>
              <a:t>FIGURE 1. </a:t>
            </a:r>
            <a:r>
              <a:rPr lang="en-US" sz="2077" dirty="0">
                <a:latin typeface="Arial" panose="020B0604020202020204" pitchFamily="34" charset="0"/>
                <a:cs typeface="Arial" panose="020B0604020202020204" pitchFamily="34" charset="0"/>
              </a:rPr>
              <a:t>Example line graph</a:t>
            </a:r>
          </a:p>
        </p:txBody>
      </p:sp>
      <p:sp>
        <p:nvSpPr>
          <p:cNvPr id="23" name="TextBox 22">
            <a:extLst>
              <a:ext uri="{FF2B5EF4-FFF2-40B4-BE49-F238E27FC236}">
                <a16:creationId xmlns:a16="http://schemas.microsoft.com/office/drawing/2014/main" id="{CBF3DAEE-2FB2-4C07-A694-CB6B0114C3BC}"/>
              </a:ext>
            </a:extLst>
          </p:cNvPr>
          <p:cNvSpPr txBox="1"/>
          <p:nvPr/>
        </p:nvSpPr>
        <p:spPr>
          <a:xfrm>
            <a:off x="14820978" y="24460276"/>
            <a:ext cx="6489506" cy="447367"/>
          </a:xfrm>
          <a:prstGeom prst="rect">
            <a:avLst/>
          </a:prstGeom>
          <a:noFill/>
        </p:spPr>
        <p:txBody>
          <a:bodyPr wrap="square" rtlCol="0">
            <a:spAutoFit/>
          </a:bodyPr>
          <a:lstStyle/>
          <a:p>
            <a:r>
              <a:rPr lang="en-US" sz="2307" b="1" dirty="0">
                <a:latin typeface="Arial" panose="020B0604020202020204" pitchFamily="34" charset="0"/>
                <a:cs typeface="Arial" panose="020B0604020202020204" pitchFamily="34" charset="0"/>
              </a:rPr>
              <a:t>FIGURE 2. </a:t>
            </a:r>
            <a:r>
              <a:rPr lang="en-US" sz="2307" dirty="0">
                <a:latin typeface="Arial" panose="020B0604020202020204" pitchFamily="34" charset="0"/>
                <a:cs typeface="Arial" panose="020B0604020202020204" pitchFamily="34" charset="0"/>
              </a:rPr>
              <a:t>Example bar graph</a:t>
            </a:r>
          </a:p>
        </p:txBody>
      </p:sp>
      <p:sp>
        <p:nvSpPr>
          <p:cNvPr id="27" name="TextBox 26">
            <a:extLst>
              <a:ext uri="{FF2B5EF4-FFF2-40B4-BE49-F238E27FC236}">
                <a16:creationId xmlns:a16="http://schemas.microsoft.com/office/drawing/2014/main" id="{CFFC1035-A7AD-4A47-AE28-B4A8EC2F325C}"/>
              </a:ext>
            </a:extLst>
          </p:cNvPr>
          <p:cNvSpPr txBox="1"/>
          <p:nvPr/>
        </p:nvSpPr>
        <p:spPr>
          <a:xfrm>
            <a:off x="27020095" y="24472542"/>
            <a:ext cx="6489506" cy="447367"/>
          </a:xfrm>
          <a:prstGeom prst="rect">
            <a:avLst/>
          </a:prstGeom>
          <a:noFill/>
        </p:spPr>
        <p:txBody>
          <a:bodyPr wrap="square" rtlCol="0">
            <a:spAutoFit/>
          </a:bodyPr>
          <a:lstStyle/>
          <a:p>
            <a:r>
              <a:rPr lang="en-US" sz="2307" b="1" dirty="0">
                <a:latin typeface="Arial" panose="020B0604020202020204" pitchFamily="34" charset="0"/>
                <a:cs typeface="Arial" panose="020B0604020202020204" pitchFamily="34" charset="0"/>
              </a:rPr>
              <a:t>FIGURE 3. </a:t>
            </a:r>
            <a:r>
              <a:rPr lang="en-US" sz="2307" dirty="0">
                <a:latin typeface="Arial" panose="020B0604020202020204" pitchFamily="34" charset="0"/>
                <a:cs typeface="Arial" panose="020B0604020202020204" pitchFamily="34" charset="0"/>
              </a:rPr>
              <a:t>Example pie chart</a:t>
            </a:r>
          </a:p>
        </p:txBody>
      </p:sp>
      <p:graphicFrame>
        <p:nvGraphicFramePr>
          <p:cNvPr id="13" name="Chart 12">
            <a:extLst>
              <a:ext uri="{FF2B5EF4-FFF2-40B4-BE49-F238E27FC236}">
                <a16:creationId xmlns:a16="http://schemas.microsoft.com/office/drawing/2014/main" id="{C5BAB5A7-2A66-4F43-AE5A-1EB32AE49565}"/>
              </a:ext>
            </a:extLst>
          </p:cNvPr>
          <p:cNvGraphicFramePr/>
          <p:nvPr>
            <p:extLst>
              <p:ext uri="{D42A27DB-BD31-4B8C-83A1-F6EECF244321}">
                <p14:modId xmlns:p14="http://schemas.microsoft.com/office/powerpoint/2010/main" val="67193762"/>
              </p:ext>
            </p:extLst>
          </p:nvPr>
        </p:nvGraphicFramePr>
        <p:xfrm>
          <a:off x="26282742" y="25368920"/>
          <a:ext cx="7941429" cy="5294286"/>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Box 36">
            <a:extLst>
              <a:ext uri="{FF2B5EF4-FFF2-40B4-BE49-F238E27FC236}">
                <a16:creationId xmlns:a16="http://schemas.microsoft.com/office/drawing/2014/main" id="{B1935B90-2891-4343-8D10-CAFBC968601A}"/>
              </a:ext>
            </a:extLst>
          </p:cNvPr>
          <p:cNvSpPr txBox="1"/>
          <p:nvPr/>
        </p:nvSpPr>
        <p:spPr>
          <a:xfrm>
            <a:off x="35025049" y="31122403"/>
            <a:ext cx="13236902" cy="1370760"/>
          </a:xfrm>
          <a:prstGeom prst="rect">
            <a:avLst/>
          </a:prstGeom>
          <a:noFill/>
        </p:spPr>
        <p:txBody>
          <a:bodyPr wrap="square" rtlCol="0">
            <a:spAutoFit/>
          </a:bodyPr>
          <a:lstStyle/>
          <a:p>
            <a:pPr algn="r"/>
            <a:r>
              <a:rPr lang="en-US" sz="2769" dirty="0"/>
              <a:t>Presented at the</a:t>
            </a:r>
            <a:br>
              <a:rPr lang="en-US" sz="2769" dirty="0"/>
            </a:br>
            <a:r>
              <a:rPr lang="en-US" sz="2769" dirty="0">
                <a:solidFill>
                  <a:srgbClr val="FF0000"/>
                </a:solidFill>
              </a:rPr>
              <a:t>Name of Conference</a:t>
            </a:r>
          </a:p>
          <a:p>
            <a:pPr algn="r"/>
            <a:r>
              <a:rPr lang="en-US" sz="2769" dirty="0">
                <a:solidFill>
                  <a:srgbClr val="FF0000"/>
                </a:solidFill>
              </a:rPr>
              <a:t>City and Date</a:t>
            </a:r>
          </a:p>
        </p:txBody>
      </p:sp>
      <p:pic>
        <p:nvPicPr>
          <p:cNvPr id="28" name="Picture 27">
            <a:extLst>
              <a:ext uri="{FF2B5EF4-FFF2-40B4-BE49-F238E27FC236}">
                <a16:creationId xmlns:a16="http://schemas.microsoft.com/office/drawing/2014/main" id="{328078D4-5A0F-1F43-8633-089DA9A172D4}"/>
              </a:ext>
            </a:extLst>
          </p:cNvPr>
          <p:cNvPicPr>
            <a:picLocks noChangeAspect="1"/>
          </p:cNvPicPr>
          <p:nvPr/>
        </p:nvPicPr>
        <p:blipFill>
          <a:blip r:embed="rId6"/>
          <a:srcRect/>
          <a:stretch/>
        </p:blipFill>
        <p:spPr>
          <a:xfrm>
            <a:off x="1172462" y="861172"/>
            <a:ext cx="5052438" cy="2926052"/>
          </a:xfrm>
          <a:prstGeom prst="rect">
            <a:avLst/>
          </a:prstGeom>
        </p:spPr>
      </p:pic>
      <p:sp>
        <p:nvSpPr>
          <p:cNvPr id="31" name="TextBox 30">
            <a:extLst>
              <a:ext uri="{FF2B5EF4-FFF2-40B4-BE49-F238E27FC236}">
                <a16:creationId xmlns:a16="http://schemas.microsoft.com/office/drawing/2014/main" id="{C336A7CC-9853-8042-8D4C-BCCCF66BC7F4}"/>
              </a:ext>
            </a:extLst>
          </p:cNvPr>
          <p:cNvSpPr txBox="1"/>
          <p:nvPr/>
        </p:nvSpPr>
        <p:spPr>
          <a:xfrm>
            <a:off x="43950458" y="779098"/>
            <a:ext cx="4311494" cy="1200329"/>
          </a:xfrm>
          <a:prstGeom prst="rect">
            <a:avLst/>
          </a:prstGeom>
          <a:solidFill>
            <a:schemeClr val="accent1">
              <a:lumMod val="75000"/>
            </a:schemeClr>
          </a:solidFill>
        </p:spPr>
        <p:txBody>
          <a:bodyPr wrap="square" rtlCol="0">
            <a:spAutoFit/>
          </a:bodyPr>
          <a:lstStyle/>
          <a:p>
            <a:pPr algn="ctr"/>
            <a:r>
              <a:rPr lang="en-US" sz="7200" dirty="0">
                <a:solidFill>
                  <a:schemeClr val="bg1"/>
                </a:solidFill>
                <a:latin typeface="Arial" panose="020B0604020202020204" pitchFamily="34" charset="0"/>
                <a:cs typeface="Arial" panose="020B0604020202020204" pitchFamily="34" charset="0"/>
              </a:rPr>
              <a:t>0000</a:t>
            </a:r>
          </a:p>
        </p:txBody>
      </p:sp>
    </p:spTree>
  </p:cSld>
  <p:clrMapOvr>
    <a:masterClrMapping/>
  </p:clrMapOvr>
</p:sld>
</file>

<file path=ppt/theme/theme1.xml><?xml version="1.0" encoding="utf-8"?>
<a:theme xmlns:a="http://schemas.openxmlformats.org/drawingml/2006/main" name="Office Theme">
  <a:themeElements>
    <a:clrScheme name="IMPAACT Network 1">
      <a:dk1>
        <a:srgbClr val="26383D"/>
      </a:dk1>
      <a:lt1>
        <a:srgbClr val="FFFFFF"/>
      </a:lt1>
      <a:dk2>
        <a:srgbClr val="402D49"/>
      </a:dk2>
      <a:lt2>
        <a:srgbClr val="EBF9FF"/>
      </a:lt2>
      <a:accent1>
        <a:srgbClr val="44636C"/>
      </a:accent1>
      <a:accent2>
        <a:srgbClr val="60436B"/>
      </a:accent2>
      <a:accent3>
        <a:srgbClr val="49ABC3"/>
      </a:accent3>
      <a:accent4>
        <a:srgbClr val="8BB94B"/>
      </a:accent4>
      <a:accent5>
        <a:srgbClr val="F0607C"/>
      </a:accent5>
      <a:accent6>
        <a:srgbClr val="F9C31A"/>
      </a:accent6>
      <a:hlink>
        <a:srgbClr val="38AAE1"/>
      </a:hlink>
      <a:folHlink>
        <a:srgbClr val="B9BBB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BF90A4BA2FEE4B907F22FF252FCE8B" ma:contentTypeVersion="12" ma:contentTypeDescription="Create a new document." ma:contentTypeScope="" ma:versionID="a74897777611450e722827a2fd68a8fd">
  <xsd:schema xmlns:xsd="http://www.w3.org/2001/XMLSchema" xmlns:xs="http://www.w3.org/2001/XMLSchema" xmlns:p="http://schemas.microsoft.com/office/2006/metadata/properties" xmlns:ns2="ab89e904-87b6-49de-ae8d-3dbfd4ed2a96" xmlns:ns3="8fff0748-757e-44e1-b4d1-3ab4f47f7563" targetNamespace="http://schemas.microsoft.com/office/2006/metadata/properties" ma:root="true" ma:fieldsID="bf1f05285d9b2471ffe369cf5e4aabf1" ns2:_="" ns3:_="">
    <xsd:import namespace="ab89e904-87b6-49de-ae8d-3dbfd4ed2a96"/>
    <xsd:import namespace="8fff0748-757e-44e1-b4d1-3ab4f47f75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DateTaken" minOccurs="0"/>
                <xsd:element ref="ns3:SharedWithUsers" minOccurs="0"/>
                <xsd:element ref="ns3:SharedWithDetails" minOccurs="0"/>
                <xsd:element ref="ns2:MediaServiceGenerationTime" minOccurs="0"/>
                <xsd:element ref="ns2:MediaServiceEventHashCod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89e904-87b6-49de-ae8d-3dbfd4ed2a9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fff0748-757e-44e1-b4d1-3ab4f47f756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13BFE9-CFD0-4A38-A1E3-3597114F16F8}">
  <ds:schemaRefs>
    <ds:schemaRef ds:uri="8fff0748-757e-44e1-b4d1-3ab4f47f7563"/>
    <ds:schemaRef ds:uri="ab89e904-87b6-49de-ae8d-3dbfd4ed2a9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4340AEF-C116-4741-A50B-A26A7872F903}">
  <ds:schemaRefs>
    <ds:schemaRef ds:uri="8fff0748-757e-44e1-b4d1-3ab4f47f7563"/>
    <ds:schemaRef ds:uri="ab89e904-87b6-49de-ae8d-3dbfd4ed2a9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BB690E1-DDB7-4631-A84C-29B2F3CFC4E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96</TotalTime>
  <Words>785</Words>
  <Application>Microsoft Macintosh PowerPoint</Application>
  <PresentationFormat>Custom</PresentationFormat>
  <Paragraphs>63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Title Goes Here Title Goes Here Title Goes Here Title Goes Here</vt:lpstr>
    </vt:vector>
  </TitlesOfParts>
  <Company>AED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Stefanie O'Brien</dc:creator>
  <cp:lastModifiedBy>Sam Alvarado</cp:lastModifiedBy>
  <cp:revision>4</cp:revision>
  <dcterms:created xsi:type="dcterms:W3CDTF">2012-05-01T18:58:01Z</dcterms:created>
  <dcterms:modified xsi:type="dcterms:W3CDTF">2024-01-22T18:44:30Z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236036086</vt:i4>
  </property>
  <property fmtid="{D5CDD505-2E9C-101B-9397-08002B2CF9AE}" pid="3" name="_NewReviewCycle">
    <vt:lpwstr/>
  </property>
  <property fmtid="{D5CDD505-2E9C-101B-9397-08002B2CF9AE}" pid="4" name="_EmailSubject">
    <vt:lpwstr>HPTN templates</vt:lpwstr>
  </property>
  <property fmtid="{D5CDD505-2E9C-101B-9397-08002B2CF9AE}" pid="5" name="_AuthorEmail">
    <vt:lpwstr>LaSmith@fhi360.org</vt:lpwstr>
  </property>
  <property fmtid="{D5CDD505-2E9C-101B-9397-08002B2CF9AE}" pid="6" name="_AuthorEmailDisplayName">
    <vt:lpwstr>Laura Smith</vt:lpwstr>
  </property>
  <property fmtid="{D5CDD505-2E9C-101B-9397-08002B2CF9AE}" pid="7" name="_PreviousAdHocReviewCycleID">
    <vt:i4>-2132943432</vt:i4>
  </property>
  <property fmtid="{D5CDD505-2E9C-101B-9397-08002B2CF9AE}" pid="8" name="ContentTypeId">
    <vt:lpwstr>0x010100DEBF90A4BA2FEE4B907F22FF252FCE8B</vt:lpwstr>
  </property>
</Properties>
</file>