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3891200" cy="32918400"/>
  <p:notesSz cx="6858000" cy="9144000"/>
  <p:defaultTextStyle>
    <a:defPPr>
      <a:defRPr lang="en-US"/>
    </a:defPPr>
    <a:lvl1pPr marL="0" algn="l" defTabSz="2248724" rtl="0" eaLnBrk="1" latinLnBrk="0" hangingPunct="1">
      <a:defRPr sz="8910" kern="1200">
        <a:solidFill>
          <a:schemeClr val="tx1"/>
        </a:solidFill>
        <a:latin typeface="+mn-lt"/>
        <a:ea typeface="+mn-ea"/>
        <a:cs typeface="+mn-cs"/>
      </a:defRPr>
    </a:lvl1pPr>
    <a:lvl2pPr marL="2248724" algn="l" defTabSz="2248724" rtl="0" eaLnBrk="1" latinLnBrk="0" hangingPunct="1">
      <a:defRPr sz="8910" kern="1200">
        <a:solidFill>
          <a:schemeClr val="tx1"/>
        </a:solidFill>
        <a:latin typeface="+mn-lt"/>
        <a:ea typeface="+mn-ea"/>
        <a:cs typeface="+mn-cs"/>
      </a:defRPr>
    </a:lvl2pPr>
    <a:lvl3pPr marL="4497447" algn="l" defTabSz="2248724" rtl="0" eaLnBrk="1" latinLnBrk="0" hangingPunct="1">
      <a:defRPr sz="8910" kern="1200">
        <a:solidFill>
          <a:schemeClr val="tx1"/>
        </a:solidFill>
        <a:latin typeface="+mn-lt"/>
        <a:ea typeface="+mn-ea"/>
        <a:cs typeface="+mn-cs"/>
      </a:defRPr>
    </a:lvl3pPr>
    <a:lvl4pPr marL="6746170" algn="l" defTabSz="2248724" rtl="0" eaLnBrk="1" latinLnBrk="0" hangingPunct="1">
      <a:defRPr sz="8910" kern="1200">
        <a:solidFill>
          <a:schemeClr val="tx1"/>
        </a:solidFill>
        <a:latin typeface="+mn-lt"/>
        <a:ea typeface="+mn-ea"/>
        <a:cs typeface="+mn-cs"/>
      </a:defRPr>
    </a:lvl4pPr>
    <a:lvl5pPr marL="8994893" algn="l" defTabSz="2248724" rtl="0" eaLnBrk="1" latinLnBrk="0" hangingPunct="1">
      <a:defRPr sz="8910" kern="1200">
        <a:solidFill>
          <a:schemeClr val="tx1"/>
        </a:solidFill>
        <a:latin typeface="+mn-lt"/>
        <a:ea typeface="+mn-ea"/>
        <a:cs typeface="+mn-cs"/>
      </a:defRPr>
    </a:lvl5pPr>
    <a:lvl6pPr marL="11243618" algn="l" defTabSz="2248724" rtl="0" eaLnBrk="1" latinLnBrk="0" hangingPunct="1">
      <a:defRPr sz="8910" kern="1200">
        <a:solidFill>
          <a:schemeClr val="tx1"/>
        </a:solidFill>
        <a:latin typeface="+mn-lt"/>
        <a:ea typeface="+mn-ea"/>
        <a:cs typeface="+mn-cs"/>
      </a:defRPr>
    </a:lvl6pPr>
    <a:lvl7pPr marL="13492341" algn="l" defTabSz="2248724" rtl="0" eaLnBrk="1" latinLnBrk="0" hangingPunct="1">
      <a:defRPr sz="8910" kern="1200">
        <a:solidFill>
          <a:schemeClr val="tx1"/>
        </a:solidFill>
        <a:latin typeface="+mn-lt"/>
        <a:ea typeface="+mn-ea"/>
        <a:cs typeface="+mn-cs"/>
      </a:defRPr>
    </a:lvl7pPr>
    <a:lvl8pPr marL="15741065" algn="l" defTabSz="2248724" rtl="0" eaLnBrk="1" latinLnBrk="0" hangingPunct="1">
      <a:defRPr sz="8910" kern="1200">
        <a:solidFill>
          <a:schemeClr val="tx1"/>
        </a:solidFill>
        <a:latin typeface="+mn-lt"/>
        <a:ea typeface="+mn-ea"/>
        <a:cs typeface="+mn-cs"/>
      </a:defRPr>
    </a:lvl8pPr>
    <a:lvl9pPr marL="17989788" algn="l" defTabSz="2248724" rtl="0" eaLnBrk="1" latinLnBrk="0" hangingPunct="1">
      <a:defRPr sz="891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1" userDrawn="1">
          <p15:clr>
            <a:srgbClr val="A4A3A4"/>
          </p15:clr>
        </p15:guide>
        <p15:guide id="2" orient="horz" pos="18392" userDrawn="1">
          <p15:clr>
            <a:srgbClr val="A4A3A4"/>
          </p15:clr>
        </p15:guide>
        <p15:guide id="3" orient="horz" pos="4498" userDrawn="1">
          <p15:clr>
            <a:srgbClr val="A4A3A4"/>
          </p15:clr>
        </p15:guide>
        <p15:guide id="4" orient="horz" pos="1810" userDrawn="1">
          <p15:clr>
            <a:srgbClr val="A4A3A4"/>
          </p15:clr>
        </p15:guide>
        <p15:guide id="5" orient="horz" pos="18760" userDrawn="1">
          <p15:clr>
            <a:srgbClr val="A4A3A4"/>
          </p15:clr>
        </p15:guide>
        <p15:guide id="6" pos="7382" userDrawn="1">
          <p15:clr>
            <a:srgbClr val="A4A3A4"/>
          </p15:clr>
        </p15:guide>
        <p15:guide id="7" pos="20843" userDrawn="1">
          <p15:clr>
            <a:srgbClr val="A4A3A4"/>
          </p15:clr>
        </p15:guide>
        <p15:guide id="8" pos="27008" userDrawn="1">
          <p15:clr>
            <a:srgbClr val="A4A3A4"/>
          </p15:clr>
        </p15:guide>
        <p15:guide id="9" pos="14101" userDrawn="1">
          <p15:clr>
            <a:srgbClr val="A4A3A4"/>
          </p15:clr>
        </p15:guide>
        <p15:guide id="10" pos="640" userDrawn="1">
          <p15:clr>
            <a:srgbClr val="A4A3A4"/>
          </p15:clr>
        </p15:guide>
        <p15:guide id="11" pos="6805" userDrawn="1">
          <p15:clr>
            <a:srgbClr val="A4A3A4"/>
          </p15:clr>
        </p15:guide>
        <p15:guide id="12" pos="13547" userDrawn="1">
          <p15:clr>
            <a:srgbClr val="A4A3A4"/>
          </p15:clr>
        </p15:guide>
        <p15:guide id="13" pos="2026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aura Long" initials="LL" lastIdx="5" clrIdx="6">
    <p:extLst>
      <p:ext uri="{19B8F6BF-5375-455C-9EA6-DF929625EA0E}">
        <p15:presenceInfo xmlns:p15="http://schemas.microsoft.com/office/powerpoint/2012/main" userId="S::LSmith@fhi360.org::d9b4bc76-08dd-475e-afc6-02e468f5756d" providerId="AD"/>
      </p:ext>
    </p:extLst>
  </p:cmAuthor>
  <p:cmAuthor id="1" name="Rachel Scheckter" initials="RS" lastIdx="7" clrIdx="0">
    <p:extLst>
      <p:ext uri="{19B8F6BF-5375-455C-9EA6-DF929625EA0E}">
        <p15:presenceInfo xmlns:p15="http://schemas.microsoft.com/office/powerpoint/2012/main" userId="Rachel Scheckter" providerId="None"/>
      </p:ext>
    </p:extLst>
  </p:cmAuthor>
  <p:cmAuthor id="2" name="Lisa Levy" initials="LL" lastIdx="1" clrIdx="1">
    <p:extLst>
      <p:ext uri="{19B8F6BF-5375-455C-9EA6-DF929625EA0E}">
        <p15:presenceInfo xmlns:p15="http://schemas.microsoft.com/office/powerpoint/2012/main" userId="Lisa Levy" providerId="None"/>
      </p:ext>
    </p:extLst>
  </p:cmAuthor>
  <p:cmAuthor id="3" name="Lisa Levy" initials="LL [2]" lastIdx="3" clrIdx="2">
    <p:extLst>
      <p:ext uri="{19B8F6BF-5375-455C-9EA6-DF929625EA0E}">
        <p15:presenceInfo xmlns:p15="http://schemas.microsoft.com/office/powerpoint/2012/main" userId="S::llevy@fhi360.org::7fe64571-fc8b-482c-9765-e24e49e35243" providerId="AD"/>
      </p:ext>
    </p:extLst>
  </p:cmAuthor>
  <p:cmAuthor id="4" name="Nicole Montañez" initials="NM" lastIdx="1" clrIdx="3">
    <p:extLst>
      <p:ext uri="{19B8F6BF-5375-455C-9EA6-DF929625EA0E}">
        <p15:presenceInfo xmlns:p15="http://schemas.microsoft.com/office/powerpoint/2012/main" userId="S::nmontanez@fhi360.org::85127d88-53e5-41f7-bf3a-ce26e2677f38" providerId="AD"/>
      </p:ext>
    </p:extLst>
  </p:cmAuthor>
  <p:cmAuthor id="5" name="Sarah Buisson" initials="SB" lastIdx="4" clrIdx="4">
    <p:extLst>
      <p:ext uri="{19B8F6BF-5375-455C-9EA6-DF929625EA0E}">
        <p15:presenceInfo xmlns:p15="http://schemas.microsoft.com/office/powerpoint/2012/main" userId="S::sbuisson@fhi360.org::41fb958c-5da8-40eb-b170-f07cfbf71c9d" providerId="AD"/>
      </p:ext>
    </p:extLst>
  </p:cmAuthor>
  <p:cmAuthor id="6" name="Katie McCarthy" initials="KM" lastIdx="11" clrIdx="5">
    <p:extLst>
      <p:ext uri="{19B8F6BF-5375-455C-9EA6-DF929625EA0E}">
        <p15:presenceInfo xmlns:p15="http://schemas.microsoft.com/office/powerpoint/2012/main" userId="S::KMcCarthy@fhi360.org::61aff1c9-6820-47db-9efa-4d45c508a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6A2977"/>
    <a:srgbClr val="44646C"/>
    <a:srgbClr val="8CB94B"/>
    <a:srgbClr val="60446C"/>
    <a:srgbClr val="0D97BE"/>
    <a:srgbClr val="FFFFFF"/>
    <a:srgbClr val="5494BC"/>
    <a:srgbClr val="139EAF"/>
    <a:srgbClr val="172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8"/>
  </p:normalViewPr>
  <p:slideViewPr>
    <p:cSldViewPr snapToGrid="0">
      <p:cViewPr>
        <p:scale>
          <a:sx n="26" d="100"/>
          <a:sy n="26" d="100"/>
        </p:scale>
        <p:origin x="368" y="48"/>
      </p:cViewPr>
      <p:guideLst>
        <p:guide orient="horz" pos="191"/>
        <p:guide orient="horz" pos="18392"/>
        <p:guide orient="horz" pos="4498"/>
        <p:guide orient="horz" pos="1810"/>
        <p:guide orient="horz" pos="18760"/>
        <p:guide pos="7382"/>
        <p:guide pos="20843"/>
        <p:guide pos="27008"/>
        <p:guide pos="14101"/>
        <p:guide pos="640"/>
        <p:guide pos="6805"/>
        <p:guide pos="13547"/>
        <p:guide pos="2026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F0A-4498-8470-DB04B38E9A29}"/>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F0A-4498-8470-DB04B38E9A29}"/>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F0A-4498-8470-DB04B38E9A29}"/>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DD1-4F27-BC7F-F10D65824C11}"/>
            </c:ext>
          </c:extLst>
        </c:ser>
        <c:ser>
          <c:idx val="1"/>
          <c:order val="1"/>
          <c:tx>
            <c:strRef>
              <c:f>Sheet1!$C$1</c:f>
              <c:strCache>
                <c:ptCount val="1"/>
                <c:pt idx="0">
                  <c:v>Drug 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DD1-4F27-BC7F-F10D65824C11}"/>
            </c:ext>
          </c:extLst>
        </c:ser>
        <c:ser>
          <c:idx val="2"/>
          <c:order val="2"/>
          <c:tx>
            <c:strRef>
              <c:f>Sheet1!$D$1</c:f>
              <c:strCache>
                <c:ptCount val="1"/>
                <c:pt idx="0">
                  <c:v>Drug 3</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DD1-4F27-BC7F-F10D65824C1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44646C"/>
              </a:solidFill>
              <a:ln w="19050">
                <a:solidFill>
                  <a:schemeClr val="lt1"/>
                </a:solidFill>
              </a:ln>
              <a:effectLst/>
            </c:spPr>
            <c:extLst>
              <c:ext xmlns:c16="http://schemas.microsoft.com/office/drawing/2014/chart" uri="{C3380CC4-5D6E-409C-BE32-E72D297353CC}">
                <c16:uniqueId val="{00000002-920C-41E0-8FAC-0F22D255E75A}"/>
              </c:ext>
            </c:extLst>
          </c:dPt>
          <c:dPt>
            <c:idx val="1"/>
            <c:bubble3D val="0"/>
            <c:spPr>
              <a:solidFill>
                <a:srgbClr val="6A2977"/>
              </a:solidFill>
              <a:ln w="19050">
                <a:solidFill>
                  <a:schemeClr val="lt1"/>
                </a:solidFill>
              </a:ln>
              <a:effectLst/>
            </c:spPr>
            <c:extLst>
              <c:ext xmlns:c16="http://schemas.microsoft.com/office/drawing/2014/chart" uri="{C3380CC4-5D6E-409C-BE32-E72D297353CC}">
                <c16:uniqueId val="{00000003-920C-41E0-8FAC-0F22D255E7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62C-47AE-9566-F89A7B672E0A}"/>
              </c:ext>
            </c:extLst>
          </c:dPt>
          <c:dPt>
            <c:idx val="3"/>
            <c:bubble3D val="0"/>
            <c:spPr>
              <a:solidFill>
                <a:srgbClr val="4BACC6"/>
              </a:solidFill>
              <a:ln w="19050">
                <a:solidFill>
                  <a:schemeClr val="lt1"/>
                </a:solidFill>
              </a:ln>
              <a:effectLst/>
            </c:spPr>
            <c:extLst>
              <c:ext xmlns:c16="http://schemas.microsoft.com/office/drawing/2014/chart" uri="{C3380CC4-5D6E-409C-BE32-E72D297353CC}">
                <c16:uniqueId val="{00000004-920C-41E0-8FAC-0F22D255E75A}"/>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920C-41E0-8FAC-0F22D255E75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7/25/23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7/25/23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248724" rtl="0" eaLnBrk="1" latinLnBrk="0" hangingPunct="1">
      <a:defRPr sz="5890" kern="1200">
        <a:solidFill>
          <a:schemeClr val="tx1"/>
        </a:solidFill>
        <a:latin typeface="+mn-lt"/>
        <a:ea typeface="+mn-ea"/>
        <a:cs typeface="+mn-cs"/>
      </a:defRPr>
    </a:lvl1pPr>
    <a:lvl2pPr marL="2248724" algn="l" defTabSz="2248724" rtl="0" eaLnBrk="1" latinLnBrk="0" hangingPunct="1">
      <a:defRPr sz="5890" kern="1200">
        <a:solidFill>
          <a:schemeClr val="tx1"/>
        </a:solidFill>
        <a:latin typeface="+mn-lt"/>
        <a:ea typeface="+mn-ea"/>
        <a:cs typeface="+mn-cs"/>
      </a:defRPr>
    </a:lvl2pPr>
    <a:lvl3pPr marL="4497447" algn="l" defTabSz="2248724" rtl="0" eaLnBrk="1" latinLnBrk="0" hangingPunct="1">
      <a:defRPr sz="5890" kern="1200">
        <a:solidFill>
          <a:schemeClr val="tx1"/>
        </a:solidFill>
        <a:latin typeface="+mn-lt"/>
        <a:ea typeface="+mn-ea"/>
        <a:cs typeface="+mn-cs"/>
      </a:defRPr>
    </a:lvl3pPr>
    <a:lvl4pPr marL="6746170" algn="l" defTabSz="2248724" rtl="0" eaLnBrk="1" latinLnBrk="0" hangingPunct="1">
      <a:defRPr sz="5890" kern="1200">
        <a:solidFill>
          <a:schemeClr val="tx1"/>
        </a:solidFill>
        <a:latin typeface="+mn-lt"/>
        <a:ea typeface="+mn-ea"/>
        <a:cs typeface="+mn-cs"/>
      </a:defRPr>
    </a:lvl4pPr>
    <a:lvl5pPr marL="8994893" algn="l" defTabSz="2248724" rtl="0" eaLnBrk="1" latinLnBrk="0" hangingPunct="1">
      <a:defRPr sz="5890" kern="1200">
        <a:solidFill>
          <a:schemeClr val="tx1"/>
        </a:solidFill>
        <a:latin typeface="+mn-lt"/>
        <a:ea typeface="+mn-ea"/>
        <a:cs typeface="+mn-cs"/>
      </a:defRPr>
    </a:lvl5pPr>
    <a:lvl6pPr marL="11243618" algn="l" defTabSz="2248724" rtl="0" eaLnBrk="1" latinLnBrk="0" hangingPunct="1">
      <a:defRPr sz="5890" kern="1200">
        <a:solidFill>
          <a:schemeClr val="tx1"/>
        </a:solidFill>
        <a:latin typeface="+mn-lt"/>
        <a:ea typeface="+mn-ea"/>
        <a:cs typeface="+mn-cs"/>
      </a:defRPr>
    </a:lvl6pPr>
    <a:lvl7pPr marL="13492341" algn="l" defTabSz="2248724" rtl="0" eaLnBrk="1" latinLnBrk="0" hangingPunct="1">
      <a:defRPr sz="5890" kern="1200">
        <a:solidFill>
          <a:schemeClr val="tx1"/>
        </a:solidFill>
        <a:latin typeface="+mn-lt"/>
        <a:ea typeface="+mn-ea"/>
        <a:cs typeface="+mn-cs"/>
      </a:defRPr>
    </a:lvl7pPr>
    <a:lvl8pPr marL="15741065" algn="l" defTabSz="2248724" rtl="0" eaLnBrk="1" latinLnBrk="0" hangingPunct="1">
      <a:defRPr sz="5890" kern="1200">
        <a:solidFill>
          <a:schemeClr val="tx1"/>
        </a:solidFill>
        <a:latin typeface="+mn-lt"/>
        <a:ea typeface="+mn-ea"/>
        <a:cs typeface="+mn-cs"/>
      </a:defRPr>
    </a:lvl8pPr>
    <a:lvl9pPr marL="17989788" algn="l" defTabSz="2248724" rtl="0" eaLnBrk="1" latinLnBrk="0" hangingPunct="1">
      <a:defRPr sz="589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11647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0E084B-7704-458A-9A71-B4D6DB9CDDF0}"/>
              </a:ext>
            </a:extLst>
          </p:cNvPr>
          <p:cNvSpPr/>
          <p:nvPr userDrawn="1"/>
        </p:nvSpPr>
        <p:spPr>
          <a:xfrm>
            <a:off x="12628765" y="5715000"/>
            <a:ext cx="19016466" cy="8245674"/>
          </a:xfrm>
          <a:prstGeom prst="rect">
            <a:avLst/>
          </a:prstGeom>
          <a:solidFill>
            <a:srgbClr val="446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4688">
              <a:lnSpc>
                <a:spcPct val="110000"/>
              </a:lnSpc>
              <a:spcBef>
                <a:spcPts val="0"/>
              </a:spcBef>
            </a:pPr>
            <a:br>
              <a:rPr lang="en-US" sz="8047">
                <a:latin typeface="Arial" panose="020B0604020202020204" pitchFamily="34" charset="0"/>
                <a:ea typeface="Roboto" panose="02000000000000000000" pitchFamily="2" charset="0"/>
                <a:cs typeface="Arial" panose="020B0604020202020204" pitchFamily="34" charset="0"/>
              </a:rPr>
            </a:br>
            <a:endParaRPr lang="en-US" sz="8047">
              <a:latin typeface="Arial" panose="020B0604020202020204" pitchFamily="34" charset="0"/>
              <a:ea typeface="Roboto" panose="02000000000000000000" pitchFamily="2" charset="0"/>
              <a:cs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1060011" y="30853529"/>
            <a:ext cx="41801200" cy="2723"/>
          </a:xfrm>
          <a:prstGeom prst="line">
            <a:avLst/>
          </a:prstGeom>
          <a:ln w="38100">
            <a:solidFill>
              <a:schemeClr val="accent4"/>
            </a:solidFill>
          </a:ln>
          <a:effectLst/>
        </p:spPr>
        <p:style>
          <a:lnRef idx="2">
            <a:schemeClr val="accent1"/>
          </a:lnRef>
          <a:fillRef idx="0">
            <a:schemeClr val="accent1"/>
          </a:fillRef>
          <a:effectRef idx="1">
            <a:schemeClr val="accent1"/>
          </a:effectRef>
          <a:fontRef idx="minor">
            <a:schemeClr val="tx1"/>
          </a:fontRef>
        </p:style>
      </p:cxnSp>
      <p:pic>
        <p:nvPicPr>
          <p:cNvPr id="3" name="Picture 2" descr="A picture containing drawing&#10;&#10;Description automatically generated">
            <a:extLst>
              <a:ext uri="{FF2B5EF4-FFF2-40B4-BE49-F238E27FC236}">
                <a16:creationId xmlns:a16="http://schemas.microsoft.com/office/drawing/2014/main" id="{0BFA517B-9A19-41E5-BCE7-97BB19A84FDB}"/>
              </a:ext>
            </a:extLst>
          </p:cNvPr>
          <p:cNvPicPr>
            <a:picLocks noChangeAspect="1"/>
          </p:cNvPicPr>
          <p:nvPr userDrawn="1"/>
        </p:nvPicPr>
        <p:blipFill>
          <a:blip r:embed="rId3"/>
          <a:stretch>
            <a:fillRect/>
          </a:stretch>
        </p:blipFill>
        <p:spPr>
          <a:xfrm>
            <a:off x="1060011" y="902210"/>
            <a:ext cx="6362896" cy="3902792"/>
          </a:xfrm>
          <a:prstGeom prst="rect">
            <a:avLst/>
          </a:prstGeom>
        </p:spPr>
      </p:pic>
      <p:sp>
        <p:nvSpPr>
          <p:cNvPr id="16" name="Text Placeholder 2">
            <a:extLst>
              <a:ext uri="{FF2B5EF4-FFF2-40B4-BE49-F238E27FC236}">
                <a16:creationId xmlns:a16="http://schemas.microsoft.com/office/drawing/2014/main" id="{F27F292D-9113-3E4B-84D9-CD31771149F5}"/>
              </a:ext>
            </a:extLst>
          </p:cNvPr>
          <p:cNvSpPr txBox="1">
            <a:spLocks/>
          </p:cNvSpPr>
          <p:nvPr userDrawn="1"/>
        </p:nvSpPr>
        <p:spPr>
          <a:xfrm>
            <a:off x="12587113" y="31020607"/>
            <a:ext cx="19106020" cy="1487069"/>
          </a:xfrm>
          <a:prstGeom prst="rect">
            <a:avLst/>
          </a:prstGeom>
        </p:spPr>
        <p:txBody>
          <a:bodyPr vert="horz" wrap="square" lIns="299843" tIns="149921" rIns="299843" bIns="149921" rtlCol="0">
            <a:spAutoFit/>
          </a:bodyPr>
          <a:lstStyle/>
          <a:p>
            <a:pPr algn="l">
              <a:lnSpc>
                <a:spcPct val="120000"/>
              </a:lnSpc>
            </a:pPr>
            <a:r>
              <a:rPr lang="en-US" sz="1641"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grpSp>
        <p:nvGrpSpPr>
          <p:cNvPr id="6" name="Group 5">
            <a:extLst>
              <a:ext uri="{FF2B5EF4-FFF2-40B4-BE49-F238E27FC236}">
                <a16:creationId xmlns:a16="http://schemas.microsoft.com/office/drawing/2014/main" id="{CA06CE5D-91AD-4E43-ABD6-2879E2A0B0DC}"/>
              </a:ext>
            </a:extLst>
          </p:cNvPr>
          <p:cNvGrpSpPr/>
          <p:nvPr userDrawn="1"/>
        </p:nvGrpSpPr>
        <p:grpSpPr>
          <a:xfrm>
            <a:off x="1060011" y="31020557"/>
            <a:ext cx="11170833" cy="1221129"/>
            <a:chOff x="1033748" y="26053781"/>
            <a:chExt cx="10894067" cy="1123076"/>
          </a:xfrm>
        </p:grpSpPr>
        <p:grpSp>
          <p:nvGrpSpPr>
            <p:cNvPr id="18" name="Group 17">
              <a:extLst>
                <a:ext uri="{FF2B5EF4-FFF2-40B4-BE49-F238E27FC236}">
                  <a16:creationId xmlns:a16="http://schemas.microsoft.com/office/drawing/2014/main" id="{8B17642C-DAA0-654D-B504-FC8BA9909873}"/>
                </a:ext>
              </a:extLst>
            </p:cNvPr>
            <p:cNvGrpSpPr/>
            <p:nvPr userDrawn="1"/>
          </p:nvGrpSpPr>
          <p:grpSpPr>
            <a:xfrm>
              <a:off x="1033748" y="26053781"/>
              <a:ext cx="10894067" cy="1083899"/>
              <a:chOff x="611620" y="18083229"/>
              <a:chExt cx="3360057" cy="632277"/>
            </a:xfrm>
          </p:grpSpPr>
          <p:sp>
            <p:nvSpPr>
              <p:cNvPr id="19" name="TextBox 18">
                <a:extLst>
                  <a:ext uri="{FF2B5EF4-FFF2-40B4-BE49-F238E27FC236}">
                    <a16:creationId xmlns:a16="http://schemas.microsoft.com/office/drawing/2014/main" id="{377E946B-8D1B-AA44-AA17-2714278A62FE}"/>
                  </a:ext>
                </a:extLst>
              </p:cNvPr>
              <p:cNvSpPr txBox="1"/>
              <p:nvPr/>
            </p:nvSpPr>
            <p:spPr>
              <a:xfrm>
                <a:off x="611620" y="18083229"/>
                <a:ext cx="3360057" cy="315553"/>
              </a:xfrm>
              <a:prstGeom prst="rect">
                <a:avLst/>
              </a:prstGeom>
              <a:noFill/>
            </p:spPr>
            <p:txBody>
              <a:bodyPr wrap="square" rtlCol="0">
                <a:spAutoFit/>
              </a:bodyPr>
              <a:lstStyle/>
              <a:p>
                <a:r>
                  <a:rPr lang="en-US" sz="2819" dirty="0">
                    <a:latin typeface="Arial" panose="020B0604020202020204" pitchFamily="34" charset="0"/>
                    <a:cs typeface="Arial" panose="020B0604020202020204" pitchFamily="34" charset="0"/>
                  </a:rPr>
                  <a:t>For more information, visit </a:t>
                </a:r>
                <a:r>
                  <a:rPr lang="en-US" sz="2819" b="1" dirty="0" err="1">
                    <a:solidFill>
                      <a:schemeClr val="accent3"/>
                    </a:solidFill>
                    <a:latin typeface="Arial" panose="020B0604020202020204" pitchFamily="34" charset="0"/>
                    <a:cs typeface="Arial" panose="020B0604020202020204" pitchFamily="34" charset="0"/>
                  </a:rPr>
                  <a:t>impaactnetwork.org</a:t>
                </a:r>
                <a:r>
                  <a:rPr lang="en-US" sz="2819" b="1" dirty="0">
                    <a:solidFill>
                      <a:schemeClr val="accent3"/>
                    </a:solidFill>
                    <a:latin typeface="Arial" panose="020B0604020202020204" pitchFamily="34" charset="0"/>
                    <a:cs typeface="Arial" panose="020B0604020202020204" pitchFamily="34" charset="0"/>
                  </a:rPr>
                  <a:t> </a:t>
                </a:r>
                <a:r>
                  <a:rPr lang="en-US" sz="2819" dirty="0">
                    <a:latin typeface="Arial" panose="020B0604020202020204" pitchFamily="34" charset="0"/>
                    <a:cs typeface="Arial" panose="020B0604020202020204" pitchFamily="34" charset="0"/>
                  </a:rPr>
                  <a:t>and follow us</a:t>
                </a:r>
                <a:r>
                  <a:rPr lang="en-US" sz="3222" dirty="0">
                    <a:latin typeface="Arial" panose="020B0604020202020204" pitchFamily="34" charset="0"/>
                    <a:cs typeface="Arial" panose="020B0604020202020204" pitchFamily="34" charset="0"/>
                  </a:rPr>
                  <a:t>: </a:t>
                </a:r>
              </a:p>
            </p:txBody>
          </p:sp>
          <p:sp>
            <p:nvSpPr>
              <p:cNvPr id="20" name="TextBox 19">
                <a:extLst>
                  <a:ext uri="{FF2B5EF4-FFF2-40B4-BE49-F238E27FC236}">
                    <a16:creationId xmlns:a16="http://schemas.microsoft.com/office/drawing/2014/main" id="{9F8AAF6B-E230-5746-BF4D-40E5FE6F53E4}"/>
                  </a:ext>
                </a:extLst>
              </p:cNvPr>
              <p:cNvSpPr txBox="1"/>
              <p:nvPr/>
            </p:nvSpPr>
            <p:spPr>
              <a:xfrm>
                <a:off x="974662" y="18433218"/>
                <a:ext cx="1102931" cy="282288"/>
              </a:xfrm>
              <a:prstGeom prst="rect">
                <a:avLst/>
              </a:prstGeom>
              <a:noFill/>
            </p:spPr>
            <p:txBody>
              <a:bodyPr wrap="square" rtlCol="0">
                <a:spAutoFit/>
              </a:bodyPr>
              <a:lstStyle/>
              <a:p>
                <a:r>
                  <a:rPr lang="en-US" sz="2819" dirty="0">
                    <a:solidFill>
                      <a:schemeClr val="accent3"/>
                    </a:solidFill>
                    <a:latin typeface="Arial" panose="020B0604020202020204" pitchFamily="34" charset="0"/>
                    <a:cs typeface="Arial" panose="020B0604020202020204" pitchFamily="34" charset="0"/>
                  </a:rPr>
                  <a:t>@</a:t>
                </a:r>
                <a:r>
                  <a:rPr lang="en-US" sz="2819" b="1" dirty="0" err="1">
                    <a:solidFill>
                      <a:schemeClr val="accent3"/>
                    </a:solidFill>
                    <a:latin typeface="Arial" panose="020B0604020202020204" pitchFamily="34" charset="0"/>
                    <a:cs typeface="Arial" panose="020B0604020202020204" pitchFamily="34" charset="0"/>
                  </a:rPr>
                  <a:t>IMPAACTNetwork</a:t>
                </a:r>
                <a:endParaRPr lang="en-US" sz="2819" b="1" dirty="0">
                  <a:solidFill>
                    <a:schemeClr val="accent3"/>
                  </a:solidFill>
                  <a:latin typeface="Arial" panose="020B0604020202020204" pitchFamily="34" charset="0"/>
                  <a:cs typeface="Arial" panose="020B0604020202020204" pitchFamily="34" charset="0"/>
                </a:endParaRPr>
              </a:p>
            </p:txBody>
          </p:sp>
        </p:grpSp>
        <p:pic>
          <p:nvPicPr>
            <p:cNvPr id="31" name="Picture 30">
              <a:extLst>
                <a:ext uri="{FF2B5EF4-FFF2-40B4-BE49-F238E27FC236}">
                  <a16:creationId xmlns:a16="http://schemas.microsoft.com/office/drawing/2014/main" id="{874E6E27-C48E-714F-BF68-602A68ED751E}"/>
                </a:ext>
              </a:extLst>
            </p:cNvPr>
            <p:cNvPicPr>
              <a:picLocks noChangeAspect="1"/>
            </p:cNvPicPr>
            <p:nvPr userDrawn="1"/>
          </p:nvPicPr>
          <p:blipFill>
            <a:blip r:embed="rId4"/>
            <a:stretch>
              <a:fillRect/>
            </a:stretch>
          </p:blipFill>
          <p:spPr>
            <a:xfrm>
              <a:off x="6037797" y="26654762"/>
              <a:ext cx="2349426" cy="522095"/>
            </a:xfrm>
            <a:prstGeom prst="rect">
              <a:avLst/>
            </a:prstGeom>
          </p:spPr>
        </p:pic>
      </p:grpSp>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225667" rtl="0" eaLnBrk="1" latinLnBrk="0" hangingPunct="1">
        <a:spcBef>
          <a:spcPct val="0"/>
        </a:spcBef>
        <a:buNone/>
        <a:defRPr sz="3293" b="1" kern="1200" baseline="0">
          <a:solidFill>
            <a:schemeClr val="bg1"/>
          </a:solidFill>
          <a:latin typeface="Arial"/>
          <a:ea typeface="+mj-ea"/>
          <a:cs typeface="Arial"/>
        </a:defRPr>
      </a:lvl1pPr>
    </p:titleStyle>
    <p:bodyStyle>
      <a:lvl1pPr marL="165942" marR="0" indent="-165942" algn="l" defTabSz="1225667" rtl="0" eaLnBrk="1" fontAlgn="auto" latinLnBrk="0" hangingPunct="1">
        <a:lnSpc>
          <a:spcPct val="100000"/>
        </a:lnSpc>
        <a:spcBef>
          <a:spcPct val="20000"/>
        </a:spcBef>
        <a:spcAft>
          <a:spcPts val="0"/>
        </a:spcAft>
        <a:buClrTx/>
        <a:buSzTx/>
        <a:buFont typeface="Arial"/>
        <a:buChar char="•"/>
        <a:tabLst/>
        <a:defRPr sz="987" kern="1200">
          <a:solidFill>
            <a:schemeClr val="tx1"/>
          </a:solidFill>
          <a:latin typeface="Arial"/>
          <a:ea typeface="+mn-ea"/>
          <a:cs typeface="Arial"/>
        </a:defRPr>
      </a:lvl1pPr>
      <a:lvl2pPr marL="375000" marR="0" indent="-186846" algn="l" defTabSz="1225667" rtl="0" eaLnBrk="1" fontAlgn="auto" latinLnBrk="0" hangingPunct="1">
        <a:lnSpc>
          <a:spcPct val="100000"/>
        </a:lnSpc>
        <a:spcBef>
          <a:spcPct val="20000"/>
        </a:spcBef>
        <a:spcAft>
          <a:spcPts val="0"/>
        </a:spcAft>
        <a:buClrTx/>
        <a:buSzTx/>
        <a:buFont typeface="Arial"/>
        <a:buChar char="–"/>
        <a:tabLst/>
        <a:defRPr sz="987" kern="1200">
          <a:solidFill>
            <a:schemeClr val="tx1"/>
          </a:solidFill>
          <a:latin typeface="Arial"/>
          <a:ea typeface="+mn-ea"/>
          <a:cs typeface="Arial"/>
        </a:defRPr>
      </a:lvl2pPr>
      <a:lvl3pPr marL="563152" marR="0" indent="-165942" algn="l" defTabSz="1225667" rtl="0" eaLnBrk="1" fontAlgn="auto" latinLnBrk="0" hangingPunct="1">
        <a:lnSpc>
          <a:spcPct val="100000"/>
        </a:lnSpc>
        <a:spcBef>
          <a:spcPct val="20000"/>
        </a:spcBef>
        <a:spcAft>
          <a:spcPts val="0"/>
        </a:spcAft>
        <a:buClrTx/>
        <a:buSzTx/>
        <a:buFont typeface="Arial"/>
        <a:buChar char="•"/>
        <a:tabLst/>
        <a:defRPr sz="987" kern="1200">
          <a:solidFill>
            <a:schemeClr val="tx1"/>
          </a:solidFill>
          <a:latin typeface="Arial"/>
          <a:ea typeface="+mn-ea"/>
          <a:cs typeface="Arial"/>
        </a:defRPr>
      </a:lvl3pPr>
      <a:lvl4pPr marL="751306" marR="0" indent="-165942" algn="l" defTabSz="1225667" rtl="0" eaLnBrk="1" fontAlgn="auto" latinLnBrk="0" hangingPunct="1">
        <a:lnSpc>
          <a:spcPct val="100000"/>
        </a:lnSpc>
        <a:spcBef>
          <a:spcPct val="20000"/>
        </a:spcBef>
        <a:spcAft>
          <a:spcPts val="0"/>
        </a:spcAft>
        <a:buClrTx/>
        <a:buSzTx/>
        <a:buFont typeface="Arial"/>
        <a:buChar char="–"/>
        <a:defRPr sz="987" kern="1200">
          <a:solidFill>
            <a:schemeClr val="tx1"/>
          </a:solidFill>
          <a:latin typeface="Arial"/>
          <a:ea typeface="+mn-ea"/>
          <a:cs typeface="Arial"/>
        </a:defRPr>
      </a:lvl4pPr>
      <a:lvl5pPr marL="918553" marR="0" indent="-165942" algn="l" defTabSz="1225667" rtl="0" eaLnBrk="1" fontAlgn="auto" latinLnBrk="0" hangingPunct="1">
        <a:lnSpc>
          <a:spcPct val="100000"/>
        </a:lnSpc>
        <a:spcBef>
          <a:spcPct val="20000"/>
        </a:spcBef>
        <a:spcAft>
          <a:spcPts val="0"/>
        </a:spcAft>
        <a:buClrTx/>
        <a:buSzTx/>
        <a:buFont typeface="Arial"/>
        <a:buChar char="»"/>
        <a:tabLst/>
        <a:defRPr sz="987" kern="1200">
          <a:solidFill>
            <a:schemeClr val="tx1"/>
          </a:solidFill>
          <a:latin typeface="Arial"/>
          <a:ea typeface="+mn-ea"/>
          <a:cs typeface="Arial"/>
        </a:defRPr>
      </a:lvl5pPr>
      <a:lvl6pPr marL="6741165" indent="-612833" algn="l" defTabSz="1225667" rtl="0" eaLnBrk="1" latinLnBrk="0" hangingPunct="1">
        <a:spcBef>
          <a:spcPct val="20000"/>
        </a:spcBef>
        <a:buFont typeface="Arial"/>
        <a:buChar char="•"/>
        <a:defRPr sz="5350" kern="1200">
          <a:solidFill>
            <a:schemeClr val="tx1"/>
          </a:solidFill>
          <a:latin typeface="+mn-lt"/>
          <a:ea typeface="+mn-ea"/>
          <a:cs typeface="+mn-cs"/>
        </a:defRPr>
      </a:lvl6pPr>
      <a:lvl7pPr marL="7966832" indent="-612833" algn="l" defTabSz="1225667" rtl="0" eaLnBrk="1" latinLnBrk="0" hangingPunct="1">
        <a:spcBef>
          <a:spcPct val="20000"/>
        </a:spcBef>
        <a:buFont typeface="Arial"/>
        <a:buChar char="•"/>
        <a:defRPr sz="5350" kern="1200">
          <a:solidFill>
            <a:schemeClr val="tx1"/>
          </a:solidFill>
          <a:latin typeface="+mn-lt"/>
          <a:ea typeface="+mn-ea"/>
          <a:cs typeface="+mn-cs"/>
        </a:defRPr>
      </a:lvl7pPr>
      <a:lvl8pPr marL="9192499" indent="-612833" algn="l" defTabSz="1225667" rtl="0" eaLnBrk="1" latinLnBrk="0" hangingPunct="1">
        <a:spcBef>
          <a:spcPct val="20000"/>
        </a:spcBef>
        <a:buFont typeface="Arial"/>
        <a:buChar char="•"/>
        <a:defRPr sz="5350" kern="1200">
          <a:solidFill>
            <a:schemeClr val="tx1"/>
          </a:solidFill>
          <a:latin typeface="+mn-lt"/>
          <a:ea typeface="+mn-ea"/>
          <a:cs typeface="+mn-cs"/>
        </a:defRPr>
      </a:lvl8pPr>
      <a:lvl9pPr marL="10418164" indent="-612833" algn="l" defTabSz="1225667" rtl="0" eaLnBrk="1" latinLnBrk="0" hangingPunct="1">
        <a:spcBef>
          <a:spcPct val="20000"/>
        </a:spcBef>
        <a:buFont typeface="Arial"/>
        <a:buChar char="•"/>
        <a:defRPr sz="5350" kern="1200">
          <a:solidFill>
            <a:schemeClr val="tx1"/>
          </a:solidFill>
          <a:latin typeface="+mn-lt"/>
          <a:ea typeface="+mn-ea"/>
          <a:cs typeface="+mn-cs"/>
        </a:defRPr>
      </a:lvl9pPr>
    </p:bodyStyle>
    <p:otherStyle>
      <a:defPPr>
        <a:defRPr lang="en-US"/>
      </a:defPPr>
      <a:lvl1pPr marL="0" algn="l" defTabSz="1225667" rtl="0" eaLnBrk="1" latinLnBrk="0" hangingPunct="1">
        <a:defRPr sz="4856" kern="1200">
          <a:solidFill>
            <a:schemeClr val="tx1"/>
          </a:solidFill>
          <a:latin typeface="+mn-lt"/>
          <a:ea typeface="+mn-ea"/>
          <a:cs typeface="+mn-cs"/>
        </a:defRPr>
      </a:lvl1pPr>
      <a:lvl2pPr marL="1225667" algn="l" defTabSz="1225667" rtl="0" eaLnBrk="1" latinLnBrk="0" hangingPunct="1">
        <a:defRPr sz="4856" kern="1200">
          <a:solidFill>
            <a:schemeClr val="tx1"/>
          </a:solidFill>
          <a:latin typeface="+mn-lt"/>
          <a:ea typeface="+mn-ea"/>
          <a:cs typeface="+mn-cs"/>
        </a:defRPr>
      </a:lvl2pPr>
      <a:lvl3pPr marL="2451333" algn="l" defTabSz="1225667" rtl="0" eaLnBrk="1" latinLnBrk="0" hangingPunct="1">
        <a:defRPr sz="4856" kern="1200">
          <a:solidFill>
            <a:schemeClr val="tx1"/>
          </a:solidFill>
          <a:latin typeface="+mn-lt"/>
          <a:ea typeface="+mn-ea"/>
          <a:cs typeface="+mn-cs"/>
        </a:defRPr>
      </a:lvl3pPr>
      <a:lvl4pPr marL="3676999" algn="l" defTabSz="1225667" rtl="0" eaLnBrk="1" latinLnBrk="0" hangingPunct="1">
        <a:defRPr sz="4856" kern="1200">
          <a:solidFill>
            <a:schemeClr val="tx1"/>
          </a:solidFill>
          <a:latin typeface="+mn-lt"/>
          <a:ea typeface="+mn-ea"/>
          <a:cs typeface="+mn-cs"/>
        </a:defRPr>
      </a:lvl4pPr>
      <a:lvl5pPr marL="4902665" algn="l" defTabSz="1225667" rtl="0" eaLnBrk="1" latinLnBrk="0" hangingPunct="1">
        <a:defRPr sz="4856" kern="1200">
          <a:solidFill>
            <a:schemeClr val="tx1"/>
          </a:solidFill>
          <a:latin typeface="+mn-lt"/>
          <a:ea typeface="+mn-ea"/>
          <a:cs typeface="+mn-cs"/>
        </a:defRPr>
      </a:lvl5pPr>
      <a:lvl6pPr marL="6128333" algn="l" defTabSz="1225667" rtl="0" eaLnBrk="1" latinLnBrk="0" hangingPunct="1">
        <a:defRPr sz="4856" kern="1200">
          <a:solidFill>
            <a:schemeClr val="tx1"/>
          </a:solidFill>
          <a:latin typeface="+mn-lt"/>
          <a:ea typeface="+mn-ea"/>
          <a:cs typeface="+mn-cs"/>
        </a:defRPr>
      </a:lvl6pPr>
      <a:lvl7pPr marL="7353998" algn="l" defTabSz="1225667" rtl="0" eaLnBrk="1" latinLnBrk="0" hangingPunct="1">
        <a:defRPr sz="4856" kern="1200">
          <a:solidFill>
            <a:schemeClr val="tx1"/>
          </a:solidFill>
          <a:latin typeface="+mn-lt"/>
          <a:ea typeface="+mn-ea"/>
          <a:cs typeface="+mn-cs"/>
        </a:defRPr>
      </a:lvl7pPr>
      <a:lvl8pPr marL="8579665" algn="l" defTabSz="1225667" rtl="0" eaLnBrk="1" latinLnBrk="0" hangingPunct="1">
        <a:defRPr sz="4856" kern="1200">
          <a:solidFill>
            <a:schemeClr val="tx1"/>
          </a:solidFill>
          <a:latin typeface="+mn-lt"/>
          <a:ea typeface="+mn-ea"/>
          <a:cs typeface="+mn-cs"/>
        </a:defRPr>
      </a:lvl8pPr>
      <a:lvl9pPr marL="9805331" algn="l" defTabSz="1225667" rtl="0" eaLnBrk="1" latinLnBrk="0" hangingPunct="1">
        <a:defRPr sz="485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itle 3"/>
          <p:cNvSpPr>
            <a:spLocks noGrp="1"/>
          </p:cNvSpPr>
          <p:nvPr>
            <p:ph type="title" idx="4294967295"/>
          </p:nvPr>
        </p:nvSpPr>
        <p:spPr>
          <a:xfrm>
            <a:off x="9253784" y="1951305"/>
            <a:ext cx="32520501" cy="1548481"/>
          </a:xfrm>
          <a:prstGeom prst="rect">
            <a:avLst/>
          </a:prstGeom>
        </p:spPr>
        <p:txBody>
          <a:bodyPr>
            <a:noAutofit/>
          </a:bodyPr>
          <a:lstStyle/>
          <a:p>
            <a:r>
              <a:rPr lang="en-US" sz="8000" dirty="0">
                <a:solidFill>
                  <a:srgbClr val="44646C"/>
                </a:solidFill>
              </a:rPr>
              <a:t>  Title Goes Here Title Goes Here Title Goes Here</a:t>
            </a:r>
          </a:p>
        </p:txBody>
      </p:sp>
      <p:sp>
        <p:nvSpPr>
          <p:cNvPr id="56" name="Title Placeholder 1"/>
          <p:cNvSpPr txBox="1">
            <a:spLocks/>
          </p:cNvSpPr>
          <p:nvPr/>
        </p:nvSpPr>
        <p:spPr>
          <a:xfrm>
            <a:off x="9780992" y="3512750"/>
            <a:ext cx="33068013" cy="2138535"/>
          </a:xfrm>
          <a:prstGeom prst="rect">
            <a:avLst/>
          </a:prstGeom>
        </p:spPr>
        <p:txBody>
          <a:bodyPr vert="horz" lIns="245123" tIns="122562" rIns="245123" bIns="122562" rtlCol="0" anchor="t" anchorCtr="0">
            <a:normAutofit/>
          </a:bodyPr>
          <a:lstStyle/>
          <a:p>
            <a:pPr>
              <a:lnSpc>
                <a:spcPct val="120000"/>
              </a:lnSpc>
            </a:pPr>
            <a:r>
              <a:rPr lang="en-US" sz="2400" b="1" dirty="0">
                <a:solidFill>
                  <a:srgbClr val="44646C"/>
                </a:solidFill>
                <a:latin typeface="Arial" panose="020B0604020202020204" pitchFamily="34" charset="0"/>
                <a:cs typeface="Arial" panose="020B0604020202020204" pitchFamily="34" charset="0"/>
              </a:rPr>
              <a:t>Author 1 First Name Middle Initial Last Name</a:t>
            </a:r>
            <a:r>
              <a:rPr lang="en-US" sz="2400" baseline="30000" dirty="0">
                <a:solidFill>
                  <a:srgbClr val="44646C"/>
                </a:solidFill>
                <a:latin typeface="Arial" panose="020B0604020202020204" pitchFamily="34" charset="0"/>
                <a:cs typeface="Arial" panose="020B0604020202020204" pitchFamily="34" charset="0"/>
              </a:rPr>
              <a:t>1</a:t>
            </a:r>
            <a:r>
              <a:rPr lang="en-US" sz="2400" dirty="0">
                <a:solidFill>
                  <a:srgbClr val="44646C"/>
                </a:solidFill>
                <a:latin typeface="Arial" panose="020B0604020202020204" pitchFamily="34" charset="0"/>
                <a:cs typeface="Arial" panose="020B0604020202020204" pitchFamily="34" charset="0"/>
              </a:rPr>
              <a:t>, Author 2 First Name Middle Initial Last Name</a:t>
            </a:r>
            <a:r>
              <a:rPr lang="en-US" sz="2400" baseline="30000" dirty="0">
                <a:solidFill>
                  <a:srgbClr val="44646C"/>
                </a:solidFill>
                <a:latin typeface="Arial" panose="020B0604020202020204" pitchFamily="34" charset="0"/>
                <a:cs typeface="Arial" panose="020B0604020202020204" pitchFamily="34" charset="0"/>
              </a:rPr>
              <a:t> 2</a:t>
            </a:r>
            <a:r>
              <a:rPr lang="en-US" sz="2400" dirty="0">
                <a:solidFill>
                  <a:srgbClr val="44646C"/>
                </a:solidFill>
                <a:latin typeface="Arial" panose="020B0604020202020204" pitchFamily="34" charset="0"/>
                <a:cs typeface="Arial" panose="020B0604020202020204" pitchFamily="34" charset="0"/>
              </a:rPr>
              <a:t>, Author 3 First Name Middle Initial Last Name</a:t>
            </a:r>
            <a:r>
              <a:rPr lang="en-US" sz="2400" baseline="30000" dirty="0">
                <a:solidFill>
                  <a:srgbClr val="44646C"/>
                </a:solidFill>
                <a:latin typeface="Arial" panose="020B0604020202020204" pitchFamily="34" charset="0"/>
                <a:cs typeface="Arial" panose="020B0604020202020204" pitchFamily="34" charset="0"/>
              </a:rPr>
              <a:t> 3</a:t>
            </a:r>
            <a:r>
              <a:rPr lang="en-US" sz="2400" dirty="0">
                <a:solidFill>
                  <a:srgbClr val="44646C"/>
                </a:solidFill>
                <a:latin typeface="Arial" panose="020B0604020202020204" pitchFamily="34" charset="0"/>
                <a:cs typeface="Arial" panose="020B0604020202020204" pitchFamily="34" charset="0"/>
              </a:rPr>
              <a:t> for the Research Group Name </a:t>
            </a:r>
          </a:p>
          <a:p>
            <a:pPr>
              <a:lnSpc>
                <a:spcPct val="120000"/>
              </a:lnSpc>
            </a:pPr>
            <a:endParaRPr lang="en-US" sz="2400" baseline="30000" dirty="0">
              <a:solidFill>
                <a:srgbClr val="44646C"/>
              </a:solidFill>
              <a:latin typeface="Arial" panose="020B0604020202020204" pitchFamily="34" charset="0"/>
              <a:cs typeface="Arial" panose="020B0604020202020204" pitchFamily="34" charset="0"/>
            </a:endParaRPr>
          </a:p>
          <a:p>
            <a:pPr>
              <a:lnSpc>
                <a:spcPct val="120000"/>
              </a:lnSpc>
            </a:pPr>
            <a:r>
              <a:rPr lang="en-US" sz="2400" baseline="30000" dirty="0">
                <a:solidFill>
                  <a:srgbClr val="44646C"/>
                </a:solidFill>
                <a:latin typeface="Arial" panose="020B0604020202020204" pitchFamily="34" charset="0"/>
                <a:cs typeface="Arial" panose="020B0604020202020204" pitchFamily="34" charset="0"/>
              </a:rPr>
              <a:t>1</a:t>
            </a:r>
            <a:r>
              <a:rPr lang="en-US" sz="2400" dirty="0">
                <a:solidFill>
                  <a:srgbClr val="44646C"/>
                </a:solidFill>
                <a:latin typeface="Arial" panose="020B0604020202020204" pitchFamily="34" charset="0"/>
                <a:cs typeface="Arial" panose="020B0604020202020204" pitchFamily="34" charset="0"/>
              </a:rPr>
              <a:t>Institution 1 Name, City, State (if US), Country, </a:t>
            </a:r>
            <a:r>
              <a:rPr lang="en-US" sz="2400" baseline="30000" dirty="0">
                <a:solidFill>
                  <a:srgbClr val="44646C"/>
                </a:solidFill>
                <a:latin typeface="Arial" panose="020B0604020202020204" pitchFamily="34" charset="0"/>
                <a:cs typeface="Arial" panose="020B0604020202020204" pitchFamily="34" charset="0"/>
              </a:rPr>
              <a:t>2</a:t>
            </a:r>
            <a:r>
              <a:rPr lang="en-US" sz="2400" dirty="0">
                <a:solidFill>
                  <a:srgbClr val="44646C"/>
                </a:solidFill>
                <a:latin typeface="Arial" panose="020B0604020202020204" pitchFamily="34" charset="0"/>
                <a:cs typeface="Arial" panose="020B0604020202020204" pitchFamily="34" charset="0"/>
              </a:rPr>
              <a:t>Insittution 2 Name, City, Country, </a:t>
            </a:r>
            <a:r>
              <a:rPr lang="en-US" sz="2400" baseline="30000" dirty="0">
                <a:solidFill>
                  <a:srgbClr val="44646C"/>
                </a:solidFill>
                <a:latin typeface="Arial" panose="020B0604020202020204" pitchFamily="34" charset="0"/>
                <a:cs typeface="Arial" panose="020B0604020202020204" pitchFamily="34" charset="0"/>
              </a:rPr>
              <a:t>3</a:t>
            </a:r>
            <a:r>
              <a:rPr lang="en-US" sz="2400" dirty="0">
                <a:solidFill>
                  <a:srgbClr val="44646C"/>
                </a:solidFill>
                <a:latin typeface="Arial" panose="020B0604020202020204" pitchFamily="34" charset="0"/>
                <a:cs typeface="Arial" panose="020B0604020202020204" pitchFamily="34" charset="0"/>
              </a:rPr>
              <a:t>Institution 3 Name, City, Country</a:t>
            </a:r>
          </a:p>
        </p:txBody>
      </p:sp>
      <p:sp>
        <p:nvSpPr>
          <p:cNvPr id="49" name="Rectangle 48">
            <a:extLst>
              <a:ext uri="{FF2B5EF4-FFF2-40B4-BE49-F238E27FC236}">
                <a16:creationId xmlns:a16="http://schemas.microsoft.com/office/drawing/2014/main" id="{D52001C4-C160-4F64-A1DC-2705BC6DBE0E}"/>
              </a:ext>
            </a:extLst>
          </p:cNvPr>
          <p:cNvSpPr/>
          <p:nvPr/>
        </p:nvSpPr>
        <p:spPr>
          <a:xfrm>
            <a:off x="32476469" y="5651285"/>
            <a:ext cx="4882538" cy="3341692"/>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962">
                <a:solidFill>
                  <a:srgbClr val="1F354B"/>
                </a:solidFill>
              </a:rPr>
              <a:t>Photo(s) or graphic(s)</a:t>
            </a:r>
          </a:p>
        </p:txBody>
      </p:sp>
      <p:graphicFrame>
        <p:nvGraphicFramePr>
          <p:cNvPr id="96" name="Table 95">
            <a:extLst>
              <a:ext uri="{FF2B5EF4-FFF2-40B4-BE49-F238E27FC236}">
                <a16:creationId xmlns:a16="http://schemas.microsoft.com/office/drawing/2014/main" id="{22FB5E23-F3AB-4933-BB25-F7ABE1E4F019}"/>
              </a:ext>
            </a:extLst>
          </p:cNvPr>
          <p:cNvGraphicFramePr>
            <a:graphicFrameLocks noGrp="1"/>
          </p:cNvGraphicFramePr>
          <p:nvPr>
            <p:extLst>
              <p:ext uri="{D42A27DB-BD31-4B8C-83A1-F6EECF244321}">
                <p14:modId xmlns:p14="http://schemas.microsoft.com/office/powerpoint/2010/main" val="556197944"/>
              </p:ext>
            </p:extLst>
          </p:nvPr>
        </p:nvGraphicFramePr>
        <p:xfrm>
          <a:off x="991682" y="20202003"/>
          <a:ext cx="10423051" cy="9972748"/>
        </p:xfrm>
        <a:graphic>
          <a:graphicData uri="http://schemas.openxmlformats.org/drawingml/2006/table">
            <a:tbl>
              <a:tblPr/>
              <a:tblGrid>
                <a:gridCol w="5004311">
                  <a:extLst>
                    <a:ext uri="{9D8B030D-6E8A-4147-A177-3AD203B41FA5}">
                      <a16:colId xmlns:a16="http://schemas.microsoft.com/office/drawing/2014/main" val="20000"/>
                    </a:ext>
                  </a:extLst>
                </a:gridCol>
                <a:gridCol w="2821739">
                  <a:extLst>
                    <a:ext uri="{9D8B030D-6E8A-4147-A177-3AD203B41FA5}">
                      <a16:colId xmlns:a16="http://schemas.microsoft.com/office/drawing/2014/main" val="20001"/>
                    </a:ext>
                  </a:extLst>
                </a:gridCol>
                <a:gridCol w="2597001">
                  <a:extLst>
                    <a:ext uri="{9D8B030D-6E8A-4147-A177-3AD203B41FA5}">
                      <a16:colId xmlns:a16="http://schemas.microsoft.com/office/drawing/2014/main" val="20002"/>
                    </a:ext>
                  </a:extLst>
                </a:gridCol>
              </a:tblGrid>
              <a:tr h="1791601">
                <a:tc>
                  <a:txBody>
                    <a:bodyPr/>
                    <a:lstStyle/>
                    <a:p>
                      <a:pPr algn="l" fontAlgn="ctr"/>
                      <a:endParaRPr lang="en-US" sz="2900" b="1" i="0" u="none" strike="noStrike">
                        <a:solidFill>
                          <a:srgbClr val="FFFFFF"/>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900" b="1" i="0" u="none" strike="noStrike" dirty="0">
                          <a:solidFill>
                            <a:srgbClr val="FFFFFF"/>
                          </a:solidFill>
                          <a:effectLst/>
                          <a:latin typeface="Arial" panose="020B0604020202020204" pitchFamily="34" charset="0"/>
                          <a:cs typeface="Arial" panose="020B0604020202020204" pitchFamily="34" charset="0"/>
                        </a:rPr>
                        <a:t>City, Country</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2900" b="1" i="0" u="none" strike="noStrike">
                          <a:solidFill>
                            <a:srgbClr val="FFFFFF"/>
                          </a:solidFill>
                          <a:effectLst/>
                          <a:latin typeface="Arial" panose="020B0604020202020204" pitchFamily="34" charset="0"/>
                          <a:cs typeface="Arial" panose="020B0604020202020204" pitchFamily="34" charset="0"/>
                        </a:rPr>
                        <a:t>City, Country</a:t>
                      </a:r>
                    </a:p>
                  </a:txBody>
                  <a:tcPr marL="17294" marR="17294" marT="17294"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4646C"/>
                    </a:solidFill>
                  </a:tcPr>
                </a:tc>
                <a:extLst>
                  <a:ext uri="{0D108BD9-81ED-4DB2-BD59-A6C34878D82A}">
                    <a16:rowId xmlns:a16="http://schemas.microsoft.com/office/drawing/2014/main" val="10000"/>
                  </a:ext>
                </a:extLst>
              </a:tr>
              <a:tr h="1098302">
                <a:tc>
                  <a:txBody>
                    <a:bodyPr/>
                    <a:lstStyle/>
                    <a:p>
                      <a:pPr algn="l" fontAlgn="ctr"/>
                      <a:r>
                        <a:rPr lang="en-US" sz="2900" b="0" i="0" u="none" strike="noStrike">
                          <a:solidFill>
                            <a:schemeClr val="bg1"/>
                          </a:solidFill>
                          <a:effectLst/>
                          <a:latin typeface="Arial" panose="020B0604020202020204" pitchFamily="34" charset="0"/>
                          <a:cs typeface="Arial" panose="020B0604020202020204" pitchFamily="34" charset="0"/>
                        </a:rPr>
                        <a:t> </a:t>
                      </a: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900" b="0" i="0" u="none" strike="noStrike">
                          <a:solidFill>
                            <a:schemeClr val="bg1"/>
                          </a:solidFill>
                          <a:effectLst/>
                          <a:latin typeface="Arial" panose="020B0604020202020204" pitchFamily="34" charset="0"/>
                          <a:cs typeface="Arial" panose="020B0604020202020204" pitchFamily="34" charset="0"/>
                        </a:rPr>
                        <a:t>(N=706)</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2900" b="0" i="0" u="none" strike="noStrike" dirty="0">
                          <a:solidFill>
                            <a:schemeClr val="bg1"/>
                          </a:solidFill>
                          <a:effectLst/>
                          <a:latin typeface="Arial" panose="020B0604020202020204" pitchFamily="34" charset="0"/>
                          <a:cs typeface="Arial" panose="020B0604020202020204" pitchFamily="34" charset="0"/>
                        </a:rPr>
                        <a:t>(N=476)</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extLst>
                  <a:ext uri="{0D108BD9-81ED-4DB2-BD59-A6C34878D82A}">
                    <a16:rowId xmlns:a16="http://schemas.microsoft.com/office/drawing/2014/main" val="10001"/>
                  </a:ext>
                </a:extLst>
              </a:tr>
              <a:tr h="2958544">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35.7% </a:t>
                      </a:r>
                      <a:br>
                        <a:rPr lang="en-US" sz="2900" b="0" i="0" u="none" strike="noStrike">
                          <a:solidFill>
                            <a:srgbClr val="000000"/>
                          </a:solidFill>
                          <a:effectLst/>
                          <a:latin typeface="Arial" panose="020B0604020202020204" pitchFamily="34" charset="0"/>
                          <a:cs typeface="Arial" panose="020B0604020202020204" pitchFamily="34" charset="0"/>
                        </a:rPr>
                      </a:br>
                      <a:r>
                        <a:rPr lang="en-US" sz="2900" b="0" i="0" u="none" strike="noStrike">
                          <a:solidFill>
                            <a:srgbClr val="000000"/>
                          </a:solidFill>
                          <a:effectLst/>
                          <a:latin typeface="Arial" panose="020B0604020202020204" pitchFamily="34" charset="0"/>
                          <a:cs typeface="Arial" panose="020B0604020202020204" pitchFamily="34" charset="0"/>
                        </a:rPr>
                        <a:t>(32.2–39.4)</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35.3% </a:t>
                      </a:r>
                      <a:br>
                        <a:rPr lang="en-US" sz="2900" b="0" i="0" u="none" strike="noStrike">
                          <a:solidFill>
                            <a:srgbClr val="000000"/>
                          </a:solidFill>
                          <a:effectLst/>
                          <a:latin typeface="Arial" panose="020B0604020202020204" pitchFamily="34" charset="0"/>
                          <a:cs typeface="Arial" panose="020B0604020202020204" pitchFamily="34" charset="0"/>
                        </a:rPr>
                      </a:br>
                      <a:r>
                        <a:rPr lang="en-US" sz="2900" b="0" i="0" u="none" strike="noStrike">
                          <a:solidFill>
                            <a:srgbClr val="000000"/>
                          </a:solidFill>
                          <a:effectLst/>
                          <a:latin typeface="Arial" panose="020B0604020202020204" pitchFamily="34" charset="0"/>
                          <a:cs typeface="Arial" panose="020B0604020202020204" pitchFamily="34" charset="0"/>
                        </a:rPr>
                        <a:t>(31.0–39.8)</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1137901">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900" b="0" i="0" u="none" strike="noStrike" dirty="0">
                          <a:solidFill>
                            <a:srgbClr val="000000"/>
                          </a:solidFill>
                          <a:effectLst/>
                          <a:latin typeface="Arial" panose="020B0604020202020204" pitchFamily="34" charset="0"/>
                          <a:cs typeface="Arial" panose="020B0604020202020204" pitchFamily="34" charset="0"/>
                        </a:rPr>
                        <a:t>88%</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12%</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1194799">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31%</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37%</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791601">
                <a:tc>
                  <a:txBody>
                    <a:bodyPr/>
                    <a:lstStyle/>
                    <a:p>
                      <a:pPr algn="l" fontAlgn="ctr"/>
                      <a:r>
                        <a:rPr lang="en-US" sz="2900">
                          <a:latin typeface="Arial" panose="020B0604020202020204" pitchFamily="34" charset="0"/>
                          <a:cs typeface="Arial" panose="020B0604020202020204" pitchFamily="34" charset="0"/>
                        </a:rPr>
                        <a:t>Lorem ipsum </a:t>
                      </a:r>
                      <a:endParaRPr lang="en-US" sz="2900" b="0" i="0" u="none" strike="noStrike">
                        <a:solidFill>
                          <a:srgbClr val="000000"/>
                        </a:solidFill>
                        <a:effectLst/>
                        <a:latin typeface="Arial" panose="020B0604020202020204" pitchFamily="34" charset="0"/>
                        <a:cs typeface="Arial" panose="020B0604020202020204" pitchFamily="34" charset="0"/>
                      </a:endParaRPr>
                    </a:p>
                  </a:txBody>
                  <a:tcPr marL="207531" marR="17294" marT="17294"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900" b="0" i="0" u="none" strike="noStrike">
                          <a:solidFill>
                            <a:srgbClr val="000000"/>
                          </a:solidFill>
                          <a:effectLst/>
                          <a:latin typeface="Arial" panose="020B0604020202020204" pitchFamily="34" charset="0"/>
                          <a:cs typeface="Arial" panose="020B0604020202020204" pitchFamily="34" charset="0"/>
                        </a:rPr>
                        <a:t>14%</a:t>
                      </a:r>
                    </a:p>
                  </a:txBody>
                  <a:tcPr marL="17294" marR="17294" marT="17294"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900" b="0" i="0" u="none" strike="noStrike" dirty="0">
                          <a:solidFill>
                            <a:srgbClr val="000000"/>
                          </a:solidFill>
                          <a:effectLst/>
                          <a:latin typeface="Arial" panose="020B0604020202020204" pitchFamily="34" charset="0"/>
                          <a:cs typeface="Arial" panose="020B0604020202020204" pitchFamily="34" charset="0"/>
                        </a:rPr>
                        <a:t>25%</a:t>
                      </a:r>
                    </a:p>
                  </a:txBody>
                  <a:tcPr marL="17294" marR="17294" marT="17294"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97" name="TextBox 96">
            <a:extLst>
              <a:ext uri="{FF2B5EF4-FFF2-40B4-BE49-F238E27FC236}">
                <a16:creationId xmlns:a16="http://schemas.microsoft.com/office/drawing/2014/main" id="{3ECC521D-95DE-4535-B2D4-FA9F40256F2E}"/>
              </a:ext>
            </a:extLst>
          </p:cNvPr>
          <p:cNvSpPr txBox="1"/>
          <p:nvPr/>
        </p:nvSpPr>
        <p:spPr>
          <a:xfrm>
            <a:off x="991685" y="19668694"/>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TABLE 1. </a:t>
            </a:r>
            <a:r>
              <a:rPr lang="en-US" sz="2051" dirty="0">
                <a:latin typeface="Arial" panose="020B0604020202020204" pitchFamily="34" charset="0"/>
                <a:cs typeface="Arial" panose="020B0604020202020204" pitchFamily="34" charset="0"/>
              </a:rPr>
              <a:t>Example table from Excel</a:t>
            </a:r>
          </a:p>
        </p:txBody>
      </p:sp>
      <p:sp>
        <p:nvSpPr>
          <p:cNvPr id="2" name="Rectangle 1">
            <a:extLst>
              <a:ext uri="{FF2B5EF4-FFF2-40B4-BE49-F238E27FC236}">
                <a16:creationId xmlns:a16="http://schemas.microsoft.com/office/drawing/2014/main" id="{E088E3B7-3B50-4BA7-9FBC-5F1342B2EF9C}"/>
              </a:ext>
            </a:extLst>
          </p:cNvPr>
          <p:cNvSpPr/>
          <p:nvPr/>
        </p:nvSpPr>
        <p:spPr>
          <a:xfrm>
            <a:off x="32451674" y="19337249"/>
            <a:ext cx="9765074" cy="5590480"/>
          </a:xfrm>
          <a:prstGeom prst="rect">
            <a:avLst/>
          </a:prstGeom>
        </p:spPr>
        <p:txBody>
          <a:bodyPr wrap="square" lIns="93763" tIns="46882" rIns="93763" bIns="46882" anchor="t">
            <a:spAutoFit/>
          </a:bodyPr>
          <a:lstStyle/>
          <a:p>
            <a:pPr lvl="0">
              <a:lnSpc>
                <a:spcPct val="120000"/>
              </a:lnSpc>
              <a:spcBef>
                <a:spcPct val="20000"/>
              </a:spcBef>
              <a:defRPr/>
            </a:pPr>
            <a:r>
              <a:rPr lang="en-US" sz="4000" b="1" cap="all" dirty="0">
                <a:solidFill>
                  <a:srgbClr val="44646C"/>
                </a:solidFill>
                <a:latin typeface="Arial"/>
                <a:cs typeface="Arial"/>
              </a:rPr>
              <a:t>Additional key information</a:t>
            </a:r>
          </a:p>
          <a:p>
            <a:pPr>
              <a:lnSpc>
                <a:spcPct val="120000"/>
              </a:lnSpc>
              <a:defRPr/>
            </a:pPr>
            <a:r>
              <a:rPr lang="en-US" sz="2600" dirty="0">
                <a:latin typeface="Arial"/>
                <a:cs typeface="Arial"/>
              </a:rPr>
              <a:t>Lorem ipsum id </a:t>
            </a:r>
            <a:r>
              <a:rPr lang="en-US" sz="2600" dirty="0" err="1">
                <a:latin typeface="Arial"/>
                <a:cs typeface="Arial"/>
              </a:rPr>
              <a:t>sollicitudin</a:t>
            </a:r>
            <a:r>
              <a:rPr lang="en-US" sz="2600" dirty="0">
                <a:latin typeface="Arial"/>
                <a:cs typeface="Arial"/>
              </a:rPr>
              <a:t>. dolor sit </a:t>
            </a:r>
            <a:r>
              <a:rPr lang="en-US" sz="2600" dirty="0" err="1">
                <a:latin typeface="Arial"/>
                <a:cs typeface="Arial"/>
              </a:rPr>
              <a:t>amet</a:t>
            </a:r>
            <a:r>
              <a:rPr lang="en-US" sz="2600" dirty="0">
                <a:latin typeface="Arial"/>
                <a:cs typeface="Arial"/>
              </a:rPr>
              <a:t>, </a:t>
            </a:r>
            <a:r>
              <a:rPr lang="en-US" sz="2600" dirty="0" err="1">
                <a:latin typeface="Arial"/>
                <a:cs typeface="Arial"/>
              </a:rPr>
              <a:t>consectetur</a:t>
            </a:r>
            <a:r>
              <a:rPr lang="en-US" sz="2600" dirty="0">
                <a:latin typeface="Arial"/>
                <a:cs typeface="Arial"/>
              </a:rPr>
              <a:t> </a:t>
            </a:r>
            <a:r>
              <a:rPr lang="en-US" sz="2600" dirty="0" err="1">
                <a:latin typeface="Arial"/>
                <a:cs typeface="Arial"/>
              </a:rPr>
              <a:t>adipiscing</a:t>
            </a:r>
            <a:r>
              <a:rPr lang="en-US" sz="2600" dirty="0">
                <a:latin typeface="Arial"/>
                <a:cs typeface="Arial"/>
              </a:rPr>
              <a:t> </a:t>
            </a:r>
            <a:r>
              <a:rPr lang="en-US" sz="2600" dirty="0" err="1">
                <a:latin typeface="Arial"/>
                <a:cs typeface="Arial"/>
              </a:rPr>
              <a:t>elit</a:t>
            </a:r>
            <a:r>
              <a:rPr lang="en-US" sz="2600" dirty="0">
                <a:latin typeface="Arial"/>
                <a:cs typeface="Arial"/>
              </a:rPr>
              <a:t>. Maecenas a </a:t>
            </a:r>
            <a:r>
              <a:rPr lang="en-US" sz="2600" dirty="0" err="1">
                <a:latin typeface="Arial"/>
                <a:cs typeface="Arial"/>
              </a:rPr>
              <a:t>massa</a:t>
            </a:r>
            <a:r>
              <a:rPr lang="en-US" sz="2600" dirty="0">
                <a:latin typeface="Arial"/>
                <a:cs typeface="Arial"/>
              </a:rPr>
              <a:t> </a:t>
            </a:r>
            <a:r>
              <a:rPr lang="en-US" sz="2600" dirty="0" err="1">
                <a:latin typeface="Arial"/>
                <a:cs typeface="Arial"/>
              </a:rPr>
              <a:t>urna</a:t>
            </a:r>
            <a:r>
              <a:rPr lang="en-US" sz="2600" dirty="0">
                <a:latin typeface="Arial"/>
                <a:cs typeface="Arial"/>
              </a:rPr>
              <a:t>. Nunc vitae </a:t>
            </a:r>
            <a:r>
              <a:rPr lang="en-US" sz="2600" dirty="0" err="1">
                <a:latin typeface="Arial"/>
                <a:cs typeface="Arial"/>
              </a:rPr>
              <a:t>mauris</a:t>
            </a:r>
            <a:r>
              <a:rPr lang="en-US" sz="2600" dirty="0">
                <a:latin typeface="Arial"/>
                <a:cs typeface="Arial"/>
              </a:rPr>
              <a:t> </a:t>
            </a:r>
            <a:r>
              <a:rPr lang="en-US" sz="2600" dirty="0" err="1">
                <a:latin typeface="Arial"/>
                <a:cs typeface="Arial"/>
              </a:rPr>
              <a:t>metus</a:t>
            </a:r>
            <a:r>
              <a:rPr lang="en-US" sz="2600" dirty="0">
                <a:latin typeface="Arial"/>
                <a:cs typeface="Arial"/>
              </a:rPr>
              <a:t>. </a:t>
            </a:r>
            <a:r>
              <a:rPr lang="en-US" sz="2600" dirty="0" err="1">
                <a:latin typeface="Arial"/>
                <a:cs typeface="Arial"/>
              </a:rPr>
              <a:t>Mauris</a:t>
            </a:r>
            <a:r>
              <a:rPr lang="en-US" sz="2600" dirty="0">
                <a:latin typeface="Arial"/>
                <a:cs typeface="Arial"/>
              </a:rPr>
              <a:t> </a:t>
            </a:r>
            <a:r>
              <a:rPr lang="en-US" sz="2600" dirty="0" err="1">
                <a:latin typeface="Arial"/>
                <a:cs typeface="Arial"/>
              </a:rPr>
              <a:t>consequat</a:t>
            </a:r>
            <a:r>
              <a:rPr lang="en-US" sz="2600" dirty="0">
                <a:latin typeface="Arial"/>
                <a:cs typeface="Arial"/>
              </a:rPr>
              <a:t> </a:t>
            </a:r>
            <a:r>
              <a:rPr lang="en-US" sz="2600" dirty="0" err="1">
                <a:latin typeface="Arial"/>
                <a:cs typeface="Arial"/>
              </a:rPr>
              <a:t>nibh</a:t>
            </a:r>
            <a:r>
              <a:rPr lang="en-US" sz="2600" dirty="0">
                <a:latin typeface="Arial"/>
                <a:cs typeface="Arial"/>
              </a:rPr>
              <a:t> </a:t>
            </a:r>
            <a:r>
              <a:rPr lang="en-US" sz="2600" dirty="0" err="1">
                <a:latin typeface="Arial"/>
                <a:cs typeface="Arial"/>
              </a:rPr>
              <a:t>est</a:t>
            </a:r>
            <a:r>
              <a:rPr lang="en-US" sz="2600" dirty="0">
                <a:latin typeface="Arial"/>
                <a:cs typeface="Arial"/>
              </a:rPr>
              <a:t>, at </a:t>
            </a:r>
            <a:r>
              <a:rPr lang="en-US" sz="2600" dirty="0" err="1">
                <a:latin typeface="Arial"/>
                <a:cs typeface="Arial"/>
              </a:rPr>
              <a:t>tempor</a:t>
            </a:r>
            <a:r>
              <a:rPr lang="en-US" sz="2600" dirty="0">
                <a:latin typeface="Arial"/>
                <a:cs typeface="Arial"/>
              </a:rPr>
              <a:t> sem. </a:t>
            </a:r>
            <a:r>
              <a:rPr lang="en-US" sz="2600" dirty="0" err="1">
                <a:latin typeface="Arial"/>
                <a:cs typeface="Arial"/>
              </a:rPr>
              <a:t>Phasellus</a:t>
            </a:r>
            <a:r>
              <a:rPr lang="en-US" sz="2600" dirty="0">
                <a:latin typeface="Arial"/>
                <a:cs typeface="Arial"/>
              </a:rPr>
              <a:t> </a:t>
            </a:r>
            <a:r>
              <a:rPr lang="en-US" sz="2600" dirty="0" err="1">
                <a:latin typeface="Arial"/>
                <a:cs typeface="Arial"/>
              </a:rPr>
              <a:t>eget</a:t>
            </a:r>
            <a:r>
              <a:rPr lang="en-US" sz="2600" dirty="0">
                <a:latin typeface="Arial"/>
                <a:cs typeface="Arial"/>
              </a:rPr>
              <a:t> </a:t>
            </a:r>
            <a:r>
              <a:rPr lang="en-US" sz="2600" dirty="0" err="1">
                <a:latin typeface="Arial"/>
                <a:cs typeface="Arial"/>
              </a:rPr>
              <a:t>sapien</a:t>
            </a:r>
            <a:r>
              <a:rPr lang="en-US" sz="2600" dirty="0">
                <a:latin typeface="Arial"/>
                <a:cs typeface="Arial"/>
              </a:rPr>
              <a:t> sit </a:t>
            </a:r>
            <a:r>
              <a:rPr lang="en-US" sz="2600" dirty="0" err="1">
                <a:latin typeface="Arial"/>
                <a:cs typeface="Arial"/>
              </a:rPr>
              <a:t>amet</a:t>
            </a:r>
            <a:r>
              <a:rPr lang="en-US" sz="2600" dirty="0">
                <a:latin typeface="Arial"/>
                <a:cs typeface="Arial"/>
              </a:rPr>
              <a:t> </a:t>
            </a:r>
            <a:r>
              <a:rPr lang="en-US" sz="2600" dirty="0" err="1">
                <a:latin typeface="Arial"/>
                <a:cs typeface="Arial"/>
              </a:rPr>
              <a:t>purus</a:t>
            </a:r>
            <a:r>
              <a:rPr lang="en-US" sz="2600" dirty="0">
                <a:latin typeface="Arial"/>
                <a:cs typeface="Arial"/>
              </a:rPr>
              <a:t> </a:t>
            </a:r>
            <a:r>
              <a:rPr lang="en-US" sz="2600" dirty="0" err="1">
                <a:latin typeface="Arial"/>
                <a:cs typeface="Arial"/>
              </a:rPr>
              <a:t>suscipit</a:t>
            </a:r>
            <a:r>
              <a:rPr lang="en-US" sz="2600" dirty="0">
                <a:latin typeface="Arial"/>
                <a:cs typeface="Arial"/>
              </a:rPr>
              <a:t> </a:t>
            </a:r>
            <a:r>
              <a:rPr lang="en-US" sz="2600" dirty="0" err="1">
                <a:latin typeface="Arial"/>
                <a:cs typeface="Arial"/>
              </a:rPr>
              <a:t>blandit</a:t>
            </a:r>
            <a:r>
              <a:rPr lang="en-US" sz="2600" dirty="0">
                <a:latin typeface="Arial"/>
                <a:cs typeface="Arial"/>
              </a:rPr>
              <a:t> at </a:t>
            </a:r>
            <a:r>
              <a:rPr lang="en-US" sz="2600" dirty="0" err="1">
                <a:latin typeface="Arial"/>
                <a:cs typeface="Arial"/>
              </a:rPr>
              <a:t>quis</a:t>
            </a:r>
            <a:r>
              <a:rPr lang="en-US" sz="2600" dirty="0">
                <a:latin typeface="Arial"/>
                <a:cs typeface="Arial"/>
              </a:rPr>
              <a:t> </a:t>
            </a:r>
            <a:r>
              <a:rPr lang="en-US" sz="2600" dirty="0" err="1">
                <a:latin typeface="Arial"/>
                <a:cs typeface="Arial"/>
              </a:rPr>
              <a:t>leo</a:t>
            </a:r>
            <a:r>
              <a:rPr lang="en-US" sz="2600" dirty="0">
                <a:latin typeface="Arial"/>
                <a:cs typeface="Arial"/>
              </a:rPr>
              <a:t>. Class </a:t>
            </a:r>
            <a:r>
              <a:rPr lang="en-US" sz="2600" dirty="0" err="1">
                <a:latin typeface="Arial"/>
                <a:cs typeface="Arial"/>
              </a:rPr>
              <a:t>aptent</a:t>
            </a:r>
            <a:r>
              <a:rPr lang="en-US" sz="2600" dirty="0">
                <a:latin typeface="Arial"/>
                <a:cs typeface="Arial"/>
              </a:rPr>
              <a:t> </a:t>
            </a:r>
            <a:r>
              <a:rPr lang="en-US" sz="2600" dirty="0" err="1">
                <a:latin typeface="Arial"/>
                <a:cs typeface="Arial"/>
              </a:rPr>
              <a:t>taciti</a:t>
            </a:r>
            <a:r>
              <a:rPr lang="en-US" sz="2600" dirty="0">
                <a:latin typeface="Arial"/>
                <a:cs typeface="Arial"/>
              </a:rPr>
              <a:t> </a:t>
            </a:r>
            <a:r>
              <a:rPr lang="en-US" sz="2600" dirty="0" err="1">
                <a:latin typeface="Arial"/>
                <a:cs typeface="Arial"/>
              </a:rPr>
              <a:t>sociosqu</a:t>
            </a:r>
            <a:r>
              <a:rPr lang="en-US" sz="2600" dirty="0">
                <a:latin typeface="Arial"/>
                <a:cs typeface="Arial"/>
              </a:rPr>
              <a:t> ad </a:t>
            </a:r>
            <a:r>
              <a:rPr lang="en-US" sz="2600" dirty="0" err="1">
                <a:latin typeface="Arial"/>
                <a:cs typeface="Arial"/>
              </a:rPr>
              <a:t>litora</a:t>
            </a:r>
            <a:r>
              <a:rPr lang="en-US" sz="2600" dirty="0">
                <a:latin typeface="Arial"/>
                <a:cs typeface="Arial"/>
              </a:rPr>
              <a:t> </a:t>
            </a:r>
            <a:r>
              <a:rPr lang="en-US" sz="2600" dirty="0" err="1">
                <a:latin typeface="Arial"/>
                <a:cs typeface="Arial"/>
              </a:rPr>
              <a:t>torquent</a:t>
            </a:r>
            <a:r>
              <a:rPr lang="en-US" sz="2600" dirty="0">
                <a:latin typeface="Arial"/>
                <a:cs typeface="Arial"/>
              </a:rPr>
              <a:t> per </a:t>
            </a:r>
            <a:r>
              <a:rPr lang="en-US" sz="2600" dirty="0" err="1">
                <a:latin typeface="Arial"/>
                <a:cs typeface="Arial"/>
              </a:rPr>
              <a:t>conubia</a:t>
            </a:r>
            <a:r>
              <a:rPr lang="en-US" sz="2600" dirty="0">
                <a:latin typeface="Arial"/>
                <a:cs typeface="Arial"/>
              </a:rPr>
              <a:t> nostra, per </a:t>
            </a:r>
            <a:r>
              <a:rPr lang="en-US" sz="2600" dirty="0" err="1">
                <a:latin typeface="Arial"/>
                <a:cs typeface="Arial"/>
              </a:rPr>
              <a:t>inceptos</a:t>
            </a:r>
            <a:r>
              <a:rPr lang="en-US" sz="2600" dirty="0">
                <a:latin typeface="Arial"/>
                <a:cs typeface="Arial"/>
              </a:rPr>
              <a:t> </a:t>
            </a:r>
            <a:r>
              <a:rPr lang="en-US" sz="2600" dirty="0" err="1">
                <a:latin typeface="Arial"/>
                <a:cs typeface="Arial"/>
              </a:rPr>
              <a:t>himenaeos</a:t>
            </a:r>
            <a:r>
              <a:rPr lang="en-US" sz="2600" dirty="0">
                <a:latin typeface="Arial"/>
                <a:cs typeface="Arial"/>
              </a:rPr>
              <a:t>. </a:t>
            </a:r>
          </a:p>
          <a:p>
            <a:pPr>
              <a:lnSpc>
                <a:spcPct val="120000"/>
              </a:lnSpc>
              <a:defRPr/>
            </a:pPr>
            <a:endParaRPr lang="en-US" sz="2600" dirty="0">
              <a:latin typeface="Arial"/>
              <a:cs typeface="Arial"/>
            </a:endParaRPr>
          </a:p>
          <a:p>
            <a:pPr>
              <a:lnSpc>
                <a:spcPct val="120000"/>
              </a:lnSpc>
              <a:defRPr/>
            </a:pPr>
            <a:r>
              <a:rPr lang="en-US" sz="2600" dirty="0">
                <a:latin typeface="Arial" panose="020B0604020202020204" pitchFamily="34" charset="0"/>
                <a:cs typeface="Arial" panose="020B0604020202020204" pitchFamily="34" charset="0"/>
              </a:rPr>
              <a:t>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p>
        </p:txBody>
      </p:sp>
      <p:sp>
        <p:nvSpPr>
          <p:cNvPr id="24" name="TextBox 23">
            <a:extLst>
              <a:ext uri="{FF2B5EF4-FFF2-40B4-BE49-F238E27FC236}">
                <a16:creationId xmlns:a16="http://schemas.microsoft.com/office/drawing/2014/main" id="{C850ECAF-EA40-474C-9956-FE65A358CCF1}"/>
              </a:ext>
            </a:extLst>
          </p:cNvPr>
          <p:cNvSpPr txBox="1"/>
          <p:nvPr/>
        </p:nvSpPr>
        <p:spPr>
          <a:xfrm>
            <a:off x="32476471" y="10004490"/>
            <a:ext cx="10423050" cy="8468921"/>
          </a:xfrm>
          <a:prstGeom prst="rect">
            <a:avLst/>
          </a:prstGeom>
          <a:noFill/>
        </p:spPr>
        <p:txBody>
          <a:bodyPr wrap="square" rtlCol="0">
            <a:spAutoFit/>
          </a:bodyPr>
          <a:lstStyle/>
          <a:p>
            <a:pPr>
              <a:lnSpc>
                <a:spcPct val="120000"/>
              </a:lnSpc>
            </a:pPr>
            <a:r>
              <a:rPr lang="en-US" sz="4000" b="1" dirty="0">
                <a:solidFill>
                  <a:srgbClr val="44646C"/>
                </a:solidFill>
                <a:latin typeface="Arial" panose="020B0604020202020204" pitchFamily="34" charset="0"/>
                <a:cs typeface="Arial" panose="020B0604020202020204" pitchFamily="34" charset="0"/>
              </a:rPr>
              <a:t>CONCLUSIONS</a:t>
            </a:r>
          </a:p>
          <a:p>
            <a:pPr marL="479102" indent="-479102">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Describe logically sound conclusions and reliable inferences drawn from the study results. </a:t>
            </a:r>
          </a:p>
          <a:p>
            <a:pPr marL="479102" indent="-479102">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Why are the study’s findings important?</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conclusions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Vis </a:t>
            </a:r>
            <a:r>
              <a:rPr lang="en-US" sz="2600" dirty="0" err="1">
                <a:latin typeface="Arial" panose="020B0604020202020204" pitchFamily="34" charset="0"/>
                <a:cs typeface="Arial" panose="020B0604020202020204" pitchFamily="34" charset="0"/>
              </a:rPr>
              <a:t>purto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fuisset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incorrupte</a:t>
            </a:r>
            <a:r>
              <a:rPr lang="en-US" sz="2600" dirty="0">
                <a:latin typeface="Arial" panose="020B0604020202020204" pitchFamily="34" charset="0"/>
                <a:cs typeface="Arial" panose="020B0604020202020204" pitchFamily="34" charset="0"/>
              </a:rPr>
              <a:t> ne, </a:t>
            </a:r>
            <a:r>
              <a:rPr lang="en-US" sz="2600" dirty="0" err="1">
                <a:latin typeface="Arial" panose="020B0604020202020204" pitchFamily="34" charset="0"/>
                <a:cs typeface="Arial" panose="020B0604020202020204" pitchFamily="34" charset="0"/>
              </a:rPr>
              <a:t>ea</a:t>
            </a:r>
            <a:r>
              <a:rPr lang="en-US" sz="2600" dirty="0">
                <a:latin typeface="Arial" panose="020B0604020202020204" pitchFamily="34" charset="0"/>
                <a:cs typeface="Arial" panose="020B0604020202020204" pitchFamily="34" charset="0"/>
              </a:rPr>
              <a:t> duo </a:t>
            </a:r>
            <a:r>
              <a:rPr lang="en-US" sz="2600" dirty="0" err="1">
                <a:latin typeface="Arial" panose="020B0604020202020204" pitchFamily="34" charset="0"/>
                <a:cs typeface="Arial" panose="020B0604020202020204" pitchFamily="34" charset="0"/>
              </a:rPr>
              <a:t>probo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mollis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dolorem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nibh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prodesset</a:t>
            </a:r>
            <a:r>
              <a:rPr lang="en-US" sz="2600" dirty="0">
                <a:latin typeface="Arial" panose="020B0604020202020204" pitchFamily="34" charset="0"/>
                <a:cs typeface="Arial" panose="020B0604020202020204" pitchFamily="34" charset="0"/>
              </a:rPr>
              <a:t> et. Id </a:t>
            </a:r>
            <a:r>
              <a:rPr lang="en-US" sz="2600" dirty="0" err="1">
                <a:latin typeface="Arial" panose="020B0604020202020204" pitchFamily="34" charset="0"/>
                <a:cs typeface="Arial" panose="020B0604020202020204" pitchFamily="34" charset="0"/>
              </a:rPr>
              <a:t>mel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blandit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vivendum</a:t>
            </a:r>
            <a:r>
              <a:rPr lang="en-US" sz="2600" dirty="0">
                <a:latin typeface="Arial" panose="020B0604020202020204" pitchFamily="34" charset="0"/>
                <a:cs typeface="Arial" panose="020B0604020202020204" pitchFamily="34" charset="0"/>
              </a:rPr>
              <a:t>.</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6286B535-611B-46F5-8B8D-B87C148D11E4}"/>
              </a:ext>
            </a:extLst>
          </p:cNvPr>
          <p:cNvSpPr txBox="1"/>
          <p:nvPr/>
        </p:nvSpPr>
        <p:spPr>
          <a:xfrm>
            <a:off x="12587113" y="14741274"/>
            <a:ext cx="19106020" cy="3257623"/>
          </a:xfrm>
          <a:prstGeom prst="rect">
            <a:avLst/>
          </a:prstGeom>
          <a:solidFill>
            <a:schemeClr val="bg1"/>
          </a:solidFill>
        </p:spPr>
        <p:txBody>
          <a:bodyPr wrap="square" rtlCol="0">
            <a:spAutoFit/>
          </a:bodyPr>
          <a:lstStyle/>
          <a:p>
            <a:pPr>
              <a:lnSpc>
                <a:spcPct val="120000"/>
              </a:lnSpc>
            </a:pPr>
            <a:r>
              <a:rPr lang="en-US" sz="4000" b="1" dirty="0">
                <a:solidFill>
                  <a:srgbClr val="44646C"/>
                </a:solidFill>
                <a:latin typeface="Arial" panose="020B0604020202020204" pitchFamily="34" charset="0"/>
                <a:cs typeface="Arial" panose="020B0604020202020204" pitchFamily="34" charset="0"/>
              </a:rPr>
              <a:t>RESULTS</a:t>
            </a:r>
          </a:p>
          <a:p>
            <a:pPr>
              <a:lnSpc>
                <a:spcPct val="120000"/>
              </a:lnSpc>
            </a:pPr>
            <a:r>
              <a:rPr lang="en-US" sz="26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t>
            </a:r>
          </a:p>
          <a:p>
            <a:pPr>
              <a:lnSpc>
                <a:spcPct val="120000"/>
              </a:lnSpc>
            </a:pPr>
            <a:endParaRPr lang="en-US" sz="3018" b="1" dirty="0">
              <a:latin typeface="Arial" panose="020B0604020202020204" pitchFamily="34" charset="0"/>
              <a:cs typeface="Arial" panose="020B0604020202020204" pitchFamily="34" charset="0"/>
            </a:endParaRPr>
          </a:p>
        </p:txBody>
      </p:sp>
      <p:graphicFrame>
        <p:nvGraphicFramePr>
          <p:cNvPr id="26" name="Chart 25">
            <a:extLst>
              <a:ext uri="{FF2B5EF4-FFF2-40B4-BE49-F238E27FC236}">
                <a16:creationId xmlns:a16="http://schemas.microsoft.com/office/drawing/2014/main" id="{30DDF9DD-0BFC-49B4-813A-9C5062AB3191}"/>
              </a:ext>
            </a:extLst>
          </p:cNvPr>
          <p:cNvGraphicFramePr/>
          <p:nvPr>
            <p:extLst>
              <p:ext uri="{D42A27DB-BD31-4B8C-83A1-F6EECF244321}">
                <p14:modId xmlns:p14="http://schemas.microsoft.com/office/powerpoint/2010/main" val="1242964352"/>
              </p:ext>
            </p:extLst>
          </p:nvPr>
        </p:nvGraphicFramePr>
        <p:xfrm>
          <a:off x="13783696" y="24718926"/>
          <a:ext cx="9822749" cy="4878441"/>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a:extLst>
              <a:ext uri="{FF2B5EF4-FFF2-40B4-BE49-F238E27FC236}">
                <a16:creationId xmlns:a16="http://schemas.microsoft.com/office/drawing/2014/main" id="{8448CFB8-9461-45F8-9B8E-975F14412669}"/>
              </a:ext>
            </a:extLst>
          </p:cNvPr>
          <p:cNvSpPr txBox="1"/>
          <p:nvPr/>
        </p:nvSpPr>
        <p:spPr>
          <a:xfrm>
            <a:off x="991682" y="5664164"/>
            <a:ext cx="10423050" cy="13250102"/>
          </a:xfrm>
          <a:prstGeom prst="rect">
            <a:avLst/>
          </a:prstGeom>
          <a:noFill/>
        </p:spPr>
        <p:txBody>
          <a:bodyPr wrap="square" rtlCol="0" anchor="t">
            <a:spAutoFit/>
          </a:bodyPr>
          <a:lstStyle/>
          <a:p>
            <a:pPr>
              <a:lnSpc>
                <a:spcPct val="120000"/>
              </a:lnSpc>
            </a:pPr>
            <a:r>
              <a:rPr lang="en-US" sz="4000" b="1" dirty="0">
                <a:solidFill>
                  <a:srgbClr val="44646C"/>
                </a:solidFill>
                <a:latin typeface="Arial" panose="020B0604020202020204" pitchFamily="34" charset="0"/>
                <a:cs typeface="Arial" panose="020B0604020202020204" pitchFamily="34" charset="0"/>
              </a:rPr>
              <a:t>BACKGROUND</a:t>
            </a:r>
          </a:p>
          <a:p>
            <a:pPr>
              <a:lnSpc>
                <a:spcPct val="120000"/>
              </a:lnSpc>
            </a:pPr>
            <a:r>
              <a:rPr lang="en-US" sz="2600"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background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deseruisse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intellegam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ei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pertinax</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moderatius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vituperatoribus</a:t>
            </a:r>
            <a:r>
              <a:rPr lang="en-US" sz="2600" dirty="0">
                <a:latin typeface="Arial" panose="020B0604020202020204" pitchFamily="34" charset="0"/>
                <a:cs typeface="Arial" panose="020B0604020202020204" pitchFamily="34" charset="0"/>
              </a:rPr>
              <a:t> at </a:t>
            </a:r>
            <a:r>
              <a:rPr lang="en-US" sz="2600" dirty="0" err="1">
                <a:latin typeface="Arial" panose="020B0604020202020204" pitchFamily="34" charset="0"/>
                <a:cs typeface="Arial" panose="020B0604020202020204" pitchFamily="34" charset="0"/>
              </a:rPr>
              <a:t>nec</a:t>
            </a:r>
            <a:r>
              <a:rPr lang="en-US" sz="2600" dirty="0">
                <a:latin typeface="Arial" panose="020B0604020202020204" pitchFamily="34" charset="0"/>
                <a:cs typeface="Arial" panose="020B0604020202020204" pitchFamily="34" charset="0"/>
              </a:rPr>
              <a:t>. Vis </a:t>
            </a:r>
            <a:r>
              <a:rPr lang="en-US" sz="2600" dirty="0" err="1">
                <a:latin typeface="Arial" panose="020B0604020202020204" pitchFamily="34" charset="0"/>
                <a:cs typeface="Arial" panose="020B0604020202020204" pitchFamily="34" charset="0"/>
              </a:rPr>
              <a:t>purto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fuisset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incorrupte</a:t>
            </a:r>
            <a:r>
              <a:rPr lang="en-US" sz="2600" dirty="0">
                <a:latin typeface="Arial" panose="020B0604020202020204" pitchFamily="34" charset="0"/>
                <a:cs typeface="Arial" panose="020B0604020202020204" pitchFamily="34" charset="0"/>
              </a:rPr>
              <a:t> ne, </a:t>
            </a:r>
            <a:r>
              <a:rPr lang="en-US" sz="2600" dirty="0" err="1">
                <a:latin typeface="Arial" panose="020B0604020202020204" pitchFamily="34" charset="0"/>
                <a:cs typeface="Arial" panose="020B0604020202020204" pitchFamily="34" charset="0"/>
              </a:rPr>
              <a:t>ea</a:t>
            </a:r>
            <a:r>
              <a:rPr lang="en-US" sz="2600" dirty="0">
                <a:latin typeface="Arial" panose="020B0604020202020204" pitchFamily="34" charset="0"/>
                <a:cs typeface="Arial" panose="020B0604020202020204" pitchFamily="34" charset="0"/>
              </a:rPr>
              <a:t> duo </a:t>
            </a:r>
            <a:r>
              <a:rPr lang="en-US" sz="2600" dirty="0" err="1">
                <a:latin typeface="Arial" panose="020B0604020202020204" pitchFamily="34" charset="0"/>
                <a:cs typeface="Arial" panose="020B0604020202020204" pitchFamily="34" charset="0"/>
              </a:rPr>
              <a:t>probo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mollis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dolorem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nibh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prodesset</a:t>
            </a:r>
            <a:r>
              <a:rPr lang="en-US" sz="2600" dirty="0">
                <a:latin typeface="Arial" panose="020B0604020202020204" pitchFamily="34" charset="0"/>
                <a:cs typeface="Arial" panose="020B0604020202020204" pitchFamily="34" charset="0"/>
              </a:rPr>
              <a:t> et. Id </a:t>
            </a:r>
            <a:r>
              <a:rPr lang="en-US" sz="2600" dirty="0" err="1">
                <a:latin typeface="Arial" panose="020B0604020202020204" pitchFamily="34" charset="0"/>
                <a:cs typeface="Arial" panose="020B0604020202020204" pitchFamily="34" charset="0"/>
              </a:rPr>
              <a:t>mel</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blandit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vivendum</a:t>
            </a:r>
            <a:r>
              <a:rPr lang="en-US" sz="2600" dirty="0">
                <a:latin typeface="Arial" panose="020B0604020202020204" pitchFamily="34" charset="0"/>
                <a:cs typeface="Arial" panose="020B0604020202020204" pitchFamily="34" charset="0"/>
              </a:rPr>
              <a:t>.</a:t>
            </a:r>
          </a:p>
          <a:p>
            <a:pPr>
              <a:lnSpc>
                <a:spcPct val="120000"/>
              </a:lnSpc>
            </a:pPr>
            <a:endParaRPr lang="en-US" sz="3691" b="1" dirty="0">
              <a:solidFill>
                <a:srgbClr val="44646C"/>
              </a:solidFill>
              <a:latin typeface="Arial" panose="020B0604020202020204" pitchFamily="34" charset="0"/>
              <a:cs typeface="Arial" panose="020B0604020202020204" pitchFamily="34" charset="0"/>
            </a:endParaRPr>
          </a:p>
          <a:p>
            <a:pPr>
              <a:lnSpc>
                <a:spcPct val="120000"/>
              </a:lnSpc>
            </a:pPr>
            <a:r>
              <a:rPr lang="en-US" sz="4000" b="1" dirty="0">
                <a:solidFill>
                  <a:srgbClr val="44646C"/>
                </a:solidFill>
                <a:latin typeface="Arial" panose="020B0604020202020204" pitchFamily="34" charset="0"/>
                <a:cs typeface="Arial" panose="020B0604020202020204" pitchFamily="34" charset="0"/>
              </a:rPr>
              <a:t>METHODS</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Detail the experimental methods and processes employed in the study. What did you do?</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Collected [what] from [population]</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How you tested it.</a:t>
            </a:r>
          </a:p>
          <a:p>
            <a:pPr marL="622833" indent="-622833">
              <a:lnSpc>
                <a:spcPct val="120000"/>
              </a:lnSpc>
              <a:buFont typeface="Arial" panose="020B0604020202020204" pitchFamily="34" charset="0"/>
              <a:buChar char="•"/>
            </a:pPr>
            <a:r>
              <a:rPr lang="en-US" sz="2600" dirty="0">
                <a:latin typeface="Arial" panose="020B0604020202020204" pitchFamily="34" charset="0"/>
                <a:cs typeface="Arial" panose="020B0604020202020204" pitchFamily="34" charset="0"/>
              </a:rPr>
              <a:t>Illustrate your methods if you can!</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Update this text with the methods of your research. 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p>
          <a:p>
            <a:pPr>
              <a:lnSpc>
                <a:spcPct val="120000"/>
              </a:lnSpc>
            </a:pPr>
            <a:endParaRPr lang="en-US" sz="2600" dirty="0">
              <a:latin typeface="Arial" panose="020B0604020202020204" pitchFamily="34" charset="0"/>
              <a:cs typeface="Arial" panose="020B0604020202020204" pitchFamily="34" charset="0"/>
            </a:endParaRPr>
          </a:p>
          <a:p>
            <a:pPr>
              <a:lnSpc>
                <a:spcPct val="120000"/>
              </a:lnSpc>
            </a:pPr>
            <a:r>
              <a:rPr lang="en-US" sz="2600" dirty="0">
                <a:latin typeface="Arial" panose="020B0604020202020204" pitchFamily="34" charset="0"/>
                <a:cs typeface="Arial" panose="020B0604020202020204" pitchFamily="34" charset="0"/>
              </a:rPr>
              <a:t>Lorem ipsum dolor sit </a:t>
            </a:r>
            <a:r>
              <a:rPr lang="en-US" sz="2600" dirty="0" err="1">
                <a:latin typeface="Arial" panose="020B0604020202020204" pitchFamily="34" charset="0"/>
                <a:cs typeface="Arial" panose="020B0604020202020204" pitchFamily="34" charset="0"/>
              </a:rPr>
              <a:t>amet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oratio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pericula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partiendo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mei</a:t>
            </a:r>
            <a:r>
              <a:rPr lang="en-US" sz="2600" dirty="0">
                <a:latin typeface="Arial" panose="020B0604020202020204" pitchFamily="34" charset="0"/>
                <a:cs typeface="Arial" panose="020B0604020202020204" pitchFamily="34" charset="0"/>
              </a:rPr>
              <a:t> cu,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possim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mentitum</a:t>
            </a:r>
            <a:r>
              <a:rPr lang="en-US" sz="2600" dirty="0">
                <a:latin typeface="Arial" panose="020B0604020202020204" pitchFamily="34" charset="0"/>
                <a:cs typeface="Arial" panose="020B0604020202020204" pitchFamily="34" charset="0"/>
              </a:rPr>
              <a:t> mandamus an. </a:t>
            </a:r>
            <a:r>
              <a:rPr lang="en-US" sz="2600" dirty="0" err="1">
                <a:latin typeface="Arial" panose="020B0604020202020204" pitchFamily="34" charset="0"/>
                <a:cs typeface="Arial" panose="020B0604020202020204" pitchFamily="34" charset="0"/>
              </a:rPr>
              <a:t>Usu</a:t>
            </a:r>
            <a:r>
              <a:rPr lang="en-US" sz="2600" dirty="0">
                <a:latin typeface="Arial" panose="020B0604020202020204" pitchFamily="34" charset="0"/>
                <a:cs typeface="Arial" panose="020B0604020202020204" pitchFamily="34" charset="0"/>
              </a:rPr>
              <a:t> id </a:t>
            </a:r>
            <a:r>
              <a:rPr lang="en-US" sz="2600" dirty="0" err="1">
                <a:latin typeface="Arial" panose="020B0604020202020204" pitchFamily="34" charset="0"/>
                <a:cs typeface="Arial" panose="020B0604020202020204" pitchFamily="34" charset="0"/>
              </a:rPr>
              <a:t>enim</a:t>
            </a:r>
            <a:r>
              <a:rPr lang="en-US" sz="2600" dirty="0">
                <a:latin typeface="Arial" panose="020B0604020202020204" pitchFamily="34" charset="0"/>
                <a:cs typeface="Arial" panose="020B0604020202020204" pitchFamily="34" charset="0"/>
              </a:rPr>
              <a:t> minim </a:t>
            </a:r>
            <a:r>
              <a:rPr lang="en-US" sz="2600" dirty="0" err="1">
                <a:latin typeface="Arial" panose="020B0604020202020204" pitchFamily="34" charset="0"/>
                <a:cs typeface="Arial" panose="020B0604020202020204" pitchFamily="34" charset="0"/>
              </a:rPr>
              <a:t>copiosae</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unum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illud</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ut</a:t>
            </a:r>
            <a:r>
              <a:rPr lang="en-US" sz="2600" dirty="0">
                <a:latin typeface="Arial" panose="020B0604020202020204" pitchFamily="34" charset="0"/>
                <a:cs typeface="Arial" panose="020B0604020202020204" pitchFamily="34" charset="0"/>
              </a:rPr>
              <a:t> qui, ad cum </a:t>
            </a:r>
            <a:r>
              <a:rPr lang="en-US" sz="2600" dirty="0" err="1">
                <a:latin typeface="Arial" panose="020B0604020202020204" pitchFamily="34" charset="0"/>
                <a:cs typeface="Arial" panose="020B0604020202020204" pitchFamily="34" charset="0"/>
              </a:rPr>
              <a:t>laboramus</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adipiscing</a:t>
            </a:r>
            <a:r>
              <a:rPr lang="en-US" sz="2600" dirty="0">
                <a:latin typeface="Arial" panose="020B0604020202020204" pitchFamily="34" charset="0"/>
                <a:cs typeface="Arial" panose="020B0604020202020204" pitchFamily="34" charset="0"/>
              </a:rPr>
              <a:t>.</a:t>
            </a:r>
            <a:endParaRPr lang="en-US" sz="2600"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88BF02D-1BC0-41A8-B42E-2E1BCFB6BDF1}"/>
              </a:ext>
            </a:extLst>
          </p:cNvPr>
          <p:cNvSpPr/>
          <p:nvPr/>
        </p:nvSpPr>
        <p:spPr>
          <a:xfrm>
            <a:off x="32569999" y="25791567"/>
            <a:ext cx="10329519" cy="3667671"/>
          </a:xfrm>
          <a:prstGeom prst="rect">
            <a:avLst/>
          </a:prstGeom>
        </p:spPr>
        <p:txBody>
          <a:bodyPr wrap="square">
            <a:spAutoFit/>
          </a:bodyPr>
          <a:lstStyle/>
          <a:p>
            <a:pPr>
              <a:lnSpc>
                <a:spcPct val="120000"/>
              </a:lnSpc>
            </a:pPr>
            <a:r>
              <a:rPr lang="en-US" sz="4000" b="1" dirty="0">
                <a:solidFill>
                  <a:srgbClr val="44646C"/>
                </a:solidFill>
                <a:latin typeface="Arial" panose="020B0604020202020204" pitchFamily="34" charset="0"/>
                <a:cs typeface="Arial" panose="020B0604020202020204" pitchFamily="34" charset="0"/>
              </a:rPr>
              <a:t>ACKNOWLEDGEMENTS</a:t>
            </a:r>
            <a:endParaRPr lang="en-US" sz="4000" dirty="0">
              <a:solidFill>
                <a:srgbClr val="44646C"/>
              </a:solidFill>
              <a:latin typeface="Arial" panose="020B0604020202020204" pitchFamily="34" charset="0"/>
              <a:cs typeface="Arial" panose="020B0604020202020204" pitchFamily="34" charset="0"/>
            </a:endParaRPr>
          </a:p>
          <a:p>
            <a:pPr>
              <a:lnSpc>
                <a:spcPct val="120000"/>
              </a:lnSpc>
            </a:pPr>
            <a:r>
              <a:rPr lang="en-US" sz="2600" i="1" dirty="0">
                <a:latin typeface="Arial" panose="020B0604020202020204" pitchFamily="34" charset="0"/>
                <a:cs typeface="Arial" panose="020B0604020202020204" pitchFamily="34" charset="0"/>
              </a:rPr>
              <a:t>Lorem ipsum dolor sit </a:t>
            </a:r>
            <a:r>
              <a:rPr lang="en-US" sz="2600" i="1" dirty="0" err="1">
                <a:latin typeface="Arial" panose="020B0604020202020204" pitchFamily="34" charset="0"/>
                <a:cs typeface="Arial" panose="020B0604020202020204" pitchFamily="34" charset="0"/>
              </a:rPr>
              <a:t>amet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oratio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pericula</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partiendo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mei</a:t>
            </a:r>
            <a:r>
              <a:rPr lang="en-US" sz="2600" i="1" dirty="0">
                <a:latin typeface="Arial" panose="020B0604020202020204" pitchFamily="34" charset="0"/>
                <a:cs typeface="Arial" panose="020B0604020202020204" pitchFamily="34" charset="0"/>
              </a:rPr>
              <a:t> cu,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possim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mentitum</a:t>
            </a:r>
            <a:r>
              <a:rPr lang="en-US" sz="2600" i="1" dirty="0">
                <a:latin typeface="Arial" panose="020B0604020202020204" pitchFamily="34" charset="0"/>
                <a:cs typeface="Arial" panose="020B0604020202020204" pitchFamily="34" charset="0"/>
              </a:rPr>
              <a:t> mandamus an.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id </a:t>
            </a:r>
            <a:r>
              <a:rPr lang="en-US" sz="2600" i="1" dirty="0" err="1">
                <a:latin typeface="Arial" panose="020B0604020202020204" pitchFamily="34" charset="0"/>
                <a:cs typeface="Arial" panose="020B0604020202020204" pitchFamily="34" charset="0"/>
              </a:rPr>
              <a:t>enim</a:t>
            </a:r>
            <a:r>
              <a:rPr lang="en-US" sz="2600" i="1" dirty="0">
                <a:latin typeface="Arial" panose="020B0604020202020204" pitchFamily="34" charset="0"/>
                <a:cs typeface="Arial" panose="020B0604020202020204" pitchFamily="34" charset="0"/>
              </a:rPr>
              <a:t> minim </a:t>
            </a:r>
            <a:r>
              <a:rPr lang="en-US" sz="2600" i="1" dirty="0" err="1">
                <a:latin typeface="Arial" panose="020B0604020202020204" pitchFamily="34" charset="0"/>
                <a:cs typeface="Arial" panose="020B0604020202020204" pitchFamily="34" charset="0"/>
              </a:rPr>
              <a:t>copiosae</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unum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illud</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ut</a:t>
            </a:r>
            <a:r>
              <a:rPr lang="en-US" sz="2600" i="1" dirty="0">
                <a:latin typeface="Arial" panose="020B0604020202020204" pitchFamily="34" charset="0"/>
                <a:cs typeface="Arial" panose="020B0604020202020204" pitchFamily="34" charset="0"/>
              </a:rPr>
              <a:t> qui, ad cum </a:t>
            </a:r>
            <a:r>
              <a:rPr lang="en-US" sz="2600" i="1" dirty="0" err="1">
                <a:latin typeface="Arial" panose="020B0604020202020204" pitchFamily="34" charset="0"/>
                <a:cs typeface="Arial" panose="020B0604020202020204" pitchFamily="34" charset="0"/>
              </a:rPr>
              <a:t>laboramus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adipiscing</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Nec</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possim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deseruisse</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intellegam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ei</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pertinax</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moderatius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vituperatoribus</a:t>
            </a:r>
            <a:r>
              <a:rPr lang="en-US" sz="2600" i="1" dirty="0">
                <a:latin typeface="Arial" panose="020B0604020202020204" pitchFamily="34" charset="0"/>
                <a:cs typeface="Arial" panose="020B0604020202020204" pitchFamily="34" charset="0"/>
              </a:rPr>
              <a:t> at </a:t>
            </a:r>
            <a:r>
              <a:rPr lang="en-US" sz="2600" i="1" dirty="0" err="1">
                <a:latin typeface="Arial" panose="020B0604020202020204" pitchFamily="34" charset="0"/>
                <a:cs typeface="Arial" panose="020B0604020202020204" pitchFamily="34" charset="0"/>
              </a:rPr>
              <a:t>nec</a:t>
            </a:r>
            <a:r>
              <a:rPr lang="en-US" sz="2600" i="1" dirty="0">
                <a:latin typeface="Arial" panose="020B0604020202020204" pitchFamily="34" charset="0"/>
                <a:cs typeface="Arial" panose="020B0604020202020204" pitchFamily="34" charset="0"/>
              </a:rPr>
              <a:t>. Vis </a:t>
            </a:r>
            <a:r>
              <a:rPr lang="en-US" sz="2600" i="1" dirty="0" err="1">
                <a:latin typeface="Arial" panose="020B0604020202020204" pitchFamily="34" charset="0"/>
                <a:cs typeface="Arial" panose="020B0604020202020204" pitchFamily="34" charset="0"/>
              </a:rPr>
              <a:t>purto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fuisset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incorrupte</a:t>
            </a:r>
            <a:r>
              <a:rPr lang="en-US" sz="2600" i="1" dirty="0">
                <a:latin typeface="Arial" panose="020B0604020202020204" pitchFamily="34" charset="0"/>
                <a:cs typeface="Arial" panose="020B0604020202020204" pitchFamily="34" charset="0"/>
              </a:rPr>
              <a:t> ne, </a:t>
            </a:r>
            <a:r>
              <a:rPr lang="en-US" sz="2600" i="1" dirty="0" err="1">
                <a:latin typeface="Arial" panose="020B0604020202020204" pitchFamily="34" charset="0"/>
                <a:cs typeface="Arial" panose="020B0604020202020204" pitchFamily="34" charset="0"/>
              </a:rPr>
              <a:t>ea</a:t>
            </a:r>
            <a:r>
              <a:rPr lang="en-US" sz="2600" i="1" dirty="0">
                <a:latin typeface="Arial" panose="020B0604020202020204" pitchFamily="34" charset="0"/>
                <a:cs typeface="Arial" panose="020B0604020202020204" pitchFamily="34" charset="0"/>
              </a:rPr>
              <a:t> duo </a:t>
            </a:r>
            <a:r>
              <a:rPr lang="en-US" sz="2600" i="1" dirty="0" err="1">
                <a:latin typeface="Arial" panose="020B0604020202020204" pitchFamily="34" charset="0"/>
                <a:cs typeface="Arial" panose="020B0604020202020204" pitchFamily="34" charset="0"/>
              </a:rPr>
              <a:t>probo</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mollis</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dolorem</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usu</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nibh</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prodesset</a:t>
            </a:r>
            <a:r>
              <a:rPr lang="en-US" sz="2600" i="1" dirty="0">
                <a:latin typeface="Arial" panose="020B0604020202020204" pitchFamily="34" charset="0"/>
                <a:cs typeface="Arial" panose="020B0604020202020204" pitchFamily="34" charset="0"/>
              </a:rPr>
              <a:t> et. Id </a:t>
            </a:r>
            <a:r>
              <a:rPr lang="en-US" sz="2600" i="1" dirty="0" err="1">
                <a:latin typeface="Arial" panose="020B0604020202020204" pitchFamily="34" charset="0"/>
                <a:cs typeface="Arial" panose="020B0604020202020204" pitchFamily="34" charset="0"/>
              </a:rPr>
              <a:t>mel</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blandit</a:t>
            </a:r>
            <a:r>
              <a:rPr lang="en-US" sz="2600" i="1" dirty="0">
                <a:latin typeface="Arial" panose="020B0604020202020204" pitchFamily="34" charset="0"/>
                <a:cs typeface="Arial" panose="020B0604020202020204" pitchFamily="34" charset="0"/>
              </a:rPr>
              <a:t> </a:t>
            </a:r>
            <a:r>
              <a:rPr lang="en-US" sz="2600" i="1" dirty="0" err="1">
                <a:latin typeface="Arial" panose="020B0604020202020204" pitchFamily="34" charset="0"/>
                <a:cs typeface="Arial" panose="020B0604020202020204" pitchFamily="34" charset="0"/>
              </a:rPr>
              <a:t>vivendum</a:t>
            </a:r>
            <a:r>
              <a:rPr lang="en-US" sz="2600" i="1" dirty="0">
                <a:latin typeface="Arial" panose="020B0604020202020204" pitchFamily="34" charset="0"/>
                <a:cs typeface="Arial" panose="020B0604020202020204" pitchFamily="34" charset="0"/>
              </a:rPr>
              <a:t>.</a:t>
            </a:r>
          </a:p>
        </p:txBody>
      </p:sp>
      <p:graphicFrame>
        <p:nvGraphicFramePr>
          <p:cNvPr id="32" name="Chart 31">
            <a:extLst>
              <a:ext uri="{FF2B5EF4-FFF2-40B4-BE49-F238E27FC236}">
                <a16:creationId xmlns:a16="http://schemas.microsoft.com/office/drawing/2014/main" id="{90A8C9BD-C94E-4916-B8C1-8079A052F505}"/>
              </a:ext>
            </a:extLst>
          </p:cNvPr>
          <p:cNvGraphicFramePr/>
          <p:nvPr>
            <p:extLst>
              <p:ext uri="{D42A27DB-BD31-4B8C-83A1-F6EECF244321}">
                <p14:modId xmlns:p14="http://schemas.microsoft.com/office/powerpoint/2010/main" val="1581141484"/>
              </p:ext>
            </p:extLst>
          </p:nvPr>
        </p:nvGraphicFramePr>
        <p:xfrm>
          <a:off x="12598403" y="18598034"/>
          <a:ext cx="18241488" cy="5014699"/>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DD91C823-C4A5-4E7A-AB78-CCF21618FB11}"/>
              </a:ext>
            </a:extLst>
          </p:cNvPr>
          <p:cNvSpPr txBox="1"/>
          <p:nvPr/>
        </p:nvSpPr>
        <p:spPr>
          <a:xfrm>
            <a:off x="13973815" y="7081486"/>
            <a:ext cx="15943573" cy="5919721"/>
          </a:xfrm>
          <a:prstGeom prst="rect">
            <a:avLst/>
          </a:prstGeom>
          <a:noFill/>
        </p:spPr>
        <p:txBody>
          <a:bodyPr wrap="square" rtlCol="0">
            <a:spAutoFit/>
          </a:bodyPr>
          <a:lstStyle/>
          <a:p>
            <a:r>
              <a:rPr lang="en-US" sz="7383"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7383"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7383"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7383"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7383"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7383" dirty="0">
              <a:solidFill>
                <a:schemeClr val="bg1"/>
              </a:solidFill>
            </a:endParaRPr>
          </a:p>
        </p:txBody>
      </p:sp>
      <p:sp>
        <p:nvSpPr>
          <p:cNvPr id="21" name="Rectangle 20">
            <a:extLst>
              <a:ext uri="{FF2B5EF4-FFF2-40B4-BE49-F238E27FC236}">
                <a16:creationId xmlns:a16="http://schemas.microsoft.com/office/drawing/2014/main" id="{C88D8751-8281-4F7F-865D-16BA901DB99F}"/>
              </a:ext>
            </a:extLst>
          </p:cNvPr>
          <p:cNvSpPr/>
          <p:nvPr/>
        </p:nvSpPr>
        <p:spPr>
          <a:xfrm>
            <a:off x="37687995" y="5651284"/>
            <a:ext cx="4882538" cy="3341692"/>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962">
                <a:solidFill>
                  <a:srgbClr val="1F354B"/>
                </a:solidFill>
              </a:rPr>
              <a:t>Photo(s) or graphic(s)</a:t>
            </a:r>
          </a:p>
        </p:txBody>
      </p:sp>
      <p:sp>
        <p:nvSpPr>
          <p:cNvPr id="22" name="TextBox 21">
            <a:extLst>
              <a:ext uri="{FF2B5EF4-FFF2-40B4-BE49-F238E27FC236}">
                <a16:creationId xmlns:a16="http://schemas.microsoft.com/office/drawing/2014/main" id="{2316BB6B-F9A6-497F-ABB0-8B9D9820309B}"/>
              </a:ext>
            </a:extLst>
          </p:cNvPr>
          <p:cNvSpPr txBox="1"/>
          <p:nvPr/>
        </p:nvSpPr>
        <p:spPr>
          <a:xfrm>
            <a:off x="12598403" y="18100114"/>
            <a:ext cx="5768450" cy="385947"/>
          </a:xfrm>
          <a:prstGeom prst="rect">
            <a:avLst/>
          </a:prstGeom>
          <a:noFill/>
        </p:spPr>
        <p:txBody>
          <a:bodyPr wrap="square" rtlCol="0">
            <a:spAutoFit/>
          </a:bodyPr>
          <a:lstStyle/>
          <a:p>
            <a:r>
              <a:rPr lang="en-US" sz="1846" b="1" dirty="0">
                <a:latin typeface="Arial" panose="020B0604020202020204" pitchFamily="34" charset="0"/>
                <a:cs typeface="Arial" panose="020B0604020202020204" pitchFamily="34" charset="0"/>
              </a:rPr>
              <a:t>FIGURE 1. </a:t>
            </a:r>
            <a:r>
              <a:rPr lang="en-US" sz="1846" dirty="0">
                <a:latin typeface="Arial" panose="020B0604020202020204" pitchFamily="34" charset="0"/>
                <a:cs typeface="Arial" panose="020B0604020202020204" pitchFamily="34" charset="0"/>
              </a:rPr>
              <a:t>Example line graph</a:t>
            </a:r>
          </a:p>
        </p:txBody>
      </p:sp>
      <p:sp>
        <p:nvSpPr>
          <p:cNvPr id="23" name="TextBox 22">
            <a:extLst>
              <a:ext uri="{FF2B5EF4-FFF2-40B4-BE49-F238E27FC236}">
                <a16:creationId xmlns:a16="http://schemas.microsoft.com/office/drawing/2014/main" id="{CBF3DAEE-2FB2-4C07-A694-CB6B0114C3BC}"/>
              </a:ext>
            </a:extLst>
          </p:cNvPr>
          <p:cNvSpPr txBox="1"/>
          <p:nvPr/>
        </p:nvSpPr>
        <p:spPr>
          <a:xfrm>
            <a:off x="13226412" y="24548446"/>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FIGURE 2. </a:t>
            </a:r>
            <a:r>
              <a:rPr lang="en-US" sz="2051" dirty="0">
                <a:latin typeface="Arial" panose="020B0604020202020204" pitchFamily="34" charset="0"/>
                <a:cs typeface="Arial" panose="020B0604020202020204" pitchFamily="34" charset="0"/>
              </a:rPr>
              <a:t>Example bar graph</a:t>
            </a:r>
          </a:p>
        </p:txBody>
      </p:sp>
      <p:sp>
        <p:nvSpPr>
          <p:cNvPr id="27" name="TextBox 26">
            <a:extLst>
              <a:ext uri="{FF2B5EF4-FFF2-40B4-BE49-F238E27FC236}">
                <a16:creationId xmlns:a16="http://schemas.microsoft.com/office/drawing/2014/main" id="{CFFC1035-A7AD-4A47-AE28-B4A8EC2F325C}"/>
              </a:ext>
            </a:extLst>
          </p:cNvPr>
          <p:cNvSpPr txBox="1"/>
          <p:nvPr/>
        </p:nvSpPr>
        <p:spPr>
          <a:xfrm>
            <a:off x="24070072" y="24559349"/>
            <a:ext cx="5768450" cy="418296"/>
          </a:xfrm>
          <a:prstGeom prst="rect">
            <a:avLst/>
          </a:prstGeom>
          <a:noFill/>
        </p:spPr>
        <p:txBody>
          <a:bodyPr wrap="square" rtlCol="0">
            <a:spAutoFit/>
          </a:bodyPr>
          <a:lstStyle/>
          <a:p>
            <a:r>
              <a:rPr lang="en-US" sz="2051" b="1" dirty="0">
                <a:latin typeface="Arial" panose="020B0604020202020204" pitchFamily="34" charset="0"/>
                <a:cs typeface="Arial" panose="020B0604020202020204" pitchFamily="34" charset="0"/>
              </a:rPr>
              <a:t>FIGURE 3. </a:t>
            </a:r>
            <a:r>
              <a:rPr lang="en-US" sz="2051" dirty="0">
                <a:latin typeface="Arial" panose="020B0604020202020204" pitchFamily="34" charset="0"/>
                <a:cs typeface="Arial" panose="020B0604020202020204" pitchFamily="34" charset="0"/>
              </a:rPr>
              <a:t>Example pie chart</a:t>
            </a:r>
          </a:p>
        </p:txBody>
      </p:sp>
      <p:graphicFrame>
        <p:nvGraphicFramePr>
          <p:cNvPr id="13" name="Chart 12">
            <a:extLst>
              <a:ext uri="{FF2B5EF4-FFF2-40B4-BE49-F238E27FC236}">
                <a16:creationId xmlns:a16="http://schemas.microsoft.com/office/drawing/2014/main" id="{C5BAB5A7-2A66-4F43-AE5A-1EB32AE49565}"/>
              </a:ext>
            </a:extLst>
          </p:cNvPr>
          <p:cNvGraphicFramePr/>
          <p:nvPr>
            <p:extLst>
              <p:ext uri="{D42A27DB-BD31-4B8C-83A1-F6EECF244321}">
                <p14:modId xmlns:p14="http://schemas.microsoft.com/office/powerpoint/2010/main" val="4261610889"/>
              </p:ext>
            </p:extLst>
          </p:nvPr>
        </p:nvGraphicFramePr>
        <p:xfrm>
          <a:off x="23414645" y="25356130"/>
          <a:ext cx="7059048" cy="4706032"/>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Box 36">
            <a:extLst>
              <a:ext uri="{FF2B5EF4-FFF2-40B4-BE49-F238E27FC236}">
                <a16:creationId xmlns:a16="http://schemas.microsoft.com/office/drawing/2014/main" id="{B1935B90-2891-4343-8D10-CAFBC968601A}"/>
              </a:ext>
            </a:extLst>
          </p:cNvPr>
          <p:cNvSpPr txBox="1"/>
          <p:nvPr/>
        </p:nvSpPr>
        <p:spPr>
          <a:xfrm>
            <a:off x="31082870" y="30967095"/>
            <a:ext cx="11766135" cy="1647936"/>
          </a:xfrm>
          <a:prstGeom prst="rect">
            <a:avLst/>
          </a:prstGeom>
          <a:noFill/>
        </p:spPr>
        <p:txBody>
          <a:bodyPr wrap="square" rtlCol="0">
            <a:spAutoFit/>
          </a:bodyPr>
          <a:lstStyle/>
          <a:p>
            <a:pPr algn="r"/>
            <a:r>
              <a:rPr lang="en-US" sz="2461" dirty="0"/>
              <a:t>Presented at the</a:t>
            </a:r>
            <a:br>
              <a:rPr lang="en-US" sz="2461" dirty="0"/>
            </a:br>
            <a:r>
              <a:rPr lang="en-US" sz="2461" dirty="0">
                <a:solidFill>
                  <a:srgbClr val="FF0000"/>
                </a:solidFill>
              </a:rPr>
              <a:t>Name of Conference</a:t>
            </a:r>
          </a:p>
          <a:p>
            <a:pPr algn="r"/>
            <a:r>
              <a:rPr lang="en-US" sz="2461" dirty="0">
                <a:solidFill>
                  <a:srgbClr val="FF0000"/>
                </a:solidFill>
              </a:rPr>
              <a:t>City and Date</a:t>
            </a:r>
          </a:p>
          <a:p>
            <a:pPr algn="r"/>
            <a:r>
              <a:rPr lang="en-US" sz="2461" dirty="0">
                <a:solidFill>
                  <a:srgbClr val="FF0000"/>
                </a:solidFill>
              </a:rPr>
              <a:t>Poster Number: ###</a:t>
            </a:r>
          </a:p>
        </p:txBody>
      </p:sp>
    </p:spTree>
  </p:cSld>
  <p:clrMapOvr>
    <a:masterClrMapping/>
  </p:clrMapOvr>
</p:sld>
</file>

<file path=ppt/theme/theme1.xml><?xml version="1.0" encoding="utf-8"?>
<a:theme xmlns:a="http://schemas.openxmlformats.org/drawingml/2006/main" name="Office Theme">
  <a:themeElements>
    <a:clrScheme name="IMPAACT Network 1">
      <a:dk1>
        <a:srgbClr val="26383D"/>
      </a:dk1>
      <a:lt1>
        <a:srgbClr val="FFFFFF"/>
      </a:lt1>
      <a:dk2>
        <a:srgbClr val="402D49"/>
      </a:dk2>
      <a:lt2>
        <a:srgbClr val="EBF9FF"/>
      </a:lt2>
      <a:accent1>
        <a:srgbClr val="44636C"/>
      </a:accent1>
      <a:accent2>
        <a:srgbClr val="60436B"/>
      </a:accent2>
      <a:accent3>
        <a:srgbClr val="49ABC3"/>
      </a:accent3>
      <a:accent4>
        <a:srgbClr val="8BB94B"/>
      </a:accent4>
      <a:accent5>
        <a:srgbClr val="F0607C"/>
      </a:accent5>
      <a:accent6>
        <a:srgbClr val="F9C31A"/>
      </a:accent6>
      <a:hlink>
        <a:srgbClr val="38AAE1"/>
      </a:hlink>
      <a:folHlink>
        <a:srgbClr val="B9BBB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BF90A4BA2FEE4B907F22FF252FCE8B" ma:contentTypeVersion="12" ma:contentTypeDescription="Create a new document." ma:contentTypeScope="" ma:versionID="a74897777611450e722827a2fd68a8fd">
  <xsd:schema xmlns:xsd="http://www.w3.org/2001/XMLSchema" xmlns:xs="http://www.w3.org/2001/XMLSchema" xmlns:p="http://schemas.microsoft.com/office/2006/metadata/properties" xmlns:ns2="ab89e904-87b6-49de-ae8d-3dbfd4ed2a96" xmlns:ns3="8fff0748-757e-44e1-b4d1-3ab4f47f7563" targetNamespace="http://schemas.microsoft.com/office/2006/metadata/properties" ma:root="true" ma:fieldsID="bf1f05285d9b2471ffe369cf5e4aabf1" ns2:_="" ns3:_="">
    <xsd:import namespace="ab89e904-87b6-49de-ae8d-3dbfd4ed2a96"/>
    <xsd:import namespace="8fff0748-757e-44e1-b4d1-3ab4f47f75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9e904-87b6-49de-ae8d-3dbfd4ed2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B690E1-DDB7-4631-A84C-29B2F3CFC4EB}">
  <ds:schemaRefs>
    <ds:schemaRef ds:uri="http://schemas.microsoft.com/sharepoint/v3/contenttype/forms"/>
  </ds:schemaRefs>
</ds:datastoreItem>
</file>

<file path=customXml/itemProps2.xml><?xml version="1.0" encoding="utf-8"?>
<ds:datastoreItem xmlns:ds="http://schemas.openxmlformats.org/officeDocument/2006/customXml" ds:itemID="{24340AEF-C116-4741-A50B-A26A7872F903}">
  <ds:schemaRefs>
    <ds:schemaRef ds:uri="8fff0748-757e-44e1-b4d1-3ab4f47f7563"/>
    <ds:schemaRef ds:uri="ab89e904-87b6-49de-ae8d-3dbfd4ed2a9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C13BFE9-CFD0-4A38-A1E3-3597114F16F8}">
  <ds:schemaRefs>
    <ds:schemaRef ds:uri="8fff0748-757e-44e1-b4d1-3ab4f47f7563"/>
    <ds:schemaRef ds:uri="ab89e904-87b6-49de-ae8d-3dbfd4ed2a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88</TotalTime>
  <Words>785</Words>
  <Application>Microsoft Macintosh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  Title Goes Here Title Goes Here Title Goes Here</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Sam Alvarado</cp:lastModifiedBy>
  <cp:revision>3</cp:revision>
  <dcterms:created xsi:type="dcterms:W3CDTF">2012-05-01T18:58:01Z</dcterms:created>
  <dcterms:modified xsi:type="dcterms:W3CDTF">2023-07-25T19:15:41Z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0x010100DEBF90A4BA2FEE4B907F22FF252FCE8B</vt:lpwstr>
  </property>
</Properties>
</file>