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4"/>
  </p:sldMasterIdLst>
  <p:notesMasterIdLst>
    <p:notesMasterId r:id="rId6"/>
  </p:notesMasterIdLst>
  <p:sldIdLst>
    <p:sldId id="257" r:id="rId5"/>
  </p:sldIdLst>
  <p:sldSz cx="32918400" cy="438912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888" userDrawn="1">
          <p15:clr>
            <a:srgbClr val="A4A3A4"/>
          </p15:clr>
        </p15:guide>
        <p15:guide id="2" pos="103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646C"/>
    <a:srgbClr val="8CB94B"/>
    <a:srgbClr val="F09D5E"/>
    <a:srgbClr val="ED8A3F"/>
    <a:srgbClr val="B75811"/>
    <a:srgbClr val="132442"/>
    <a:srgbClr val="049F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20" autoAdjust="0"/>
    <p:restoredTop sz="94648"/>
  </p:normalViewPr>
  <p:slideViewPr>
    <p:cSldViewPr snapToGrid="0" showGuides="1">
      <p:cViewPr>
        <p:scale>
          <a:sx n="20" d="100"/>
          <a:sy n="20" d="100"/>
        </p:scale>
        <p:origin x="3080" y="-144"/>
      </p:cViewPr>
      <p:guideLst>
        <p:guide orient="horz" pos="13888"/>
        <p:guide pos="103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cked"/>
        <c:varyColors val="0"/>
        <c:ser>
          <c:idx val="0"/>
          <c:order val="0"/>
          <c:tx>
            <c:strRef>
              <c:f>Sheet1!$B$1</c:f>
              <c:strCache>
                <c:ptCount val="1"/>
                <c:pt idx="0">
                  <c:v>Drug 1</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Sheet1!$A$2:$A$5</c:f>
              <c:strCache>
                <c:ptCount val="4"/>
                <c:pt idx="0">
                  <c:v>Month 1</c:v>
                </c:pt>
                <c:pt idx="1">
                  <c:v>Month 6</c:v>
                </c:pt>
                <c:pt idx="2">
                  <c:v>Month 12</c:v>
                </c:pt>
                <c:pt idx="3">
                  <c:v>Month 18</c:v>
                </c:pt>
              </c:strCache>
            </c:strRef>
          </c:cat>
          <c:val>
            <c:numRef>
              <c:f>Sheet1!$B$2:$B$5</c:f>
              <c:numCache>
                <c:formatCode>General</c:formatCode>
                <c:ptCount val="4"/>
                <c:pt idx="0">
                  <c:v>4.3</c:v>
                </c:pt>
                <c:pt idx="1">
                  <c:v>2.5</c:v>
                </c:pt>
                <c:pt idx="2">
                  <c:v>3.5</c:v>
                </c:pt>
                <c:pt idx="3">
                  <c:v>4.5</c:v>
                </c:pt>
              </c:numCache>
            </c:numRef>
          </c:val>
          <c:smooth val="0"/>
          <c:extLst>
            <c:ext xmlns:c16="http://schemas.microsoft.com/office/drawing/2014/chart" uri="{C3380CC4-5D6E-409C-BE32-E72D297353CC}">
              <c16:uniqueId val="{00000000-8C3C-4A49-A3E6-5ACB449583F7}"/>
            </c:ext>
          </c:extLst>
        </c:ser>
        <c:ser>
          <c:idx val="1"/>
          <c:order val="1"/>
          <c:tx>
            <c:strRef>
              <c:f>Sheet1!$C$1</c:f>
              <c:strCache>
                <c:ptCount val="1"/>
                <c:pt idx="0">
                  <c:v>Drug 2</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strRef>
              <c:f>Sheet1!$A$2:$A$5</c:f>
              <c:strCache>
                <c:ptCount val="4"/>
                <c:pt idx="0">
                  <c:v>Month 1</c:v>
                </c:pt>
                <c:pt idx="1">
                  <c:v>Month 6</c:v>
                </c:pt>
                <c:pt idx="2">
                  <c:v>Month 12</c:v>
                </c:pt>
                <c:pt idx="3">
                  <c:v>Month 18</c:v>
                </c:pt>
              </c:strCache>
            </c:strRef>
          </c:cat>
          <c:val>
            <c:numRef>
              <c:f>Sheet1!$C$2:$C$5</c:f>
              <c:numCache>
                <c:formatCode>General</c:formatCode>
                <c:ptCount val="4"/>
                <c:pt idx="0">
                  <c:v>2.4</c:v>
                </c:pt>
                <c:pt idx="1">
                  <c:v>4.4000000000000004</c:v>
                </c:pt>
                <c:pt idx="2">
                  <c:v>1.8</c:v>
                </c:pt>
                <c:pt idx="3">
                  <c:v>2.8</c:v>
                </c:pt>
              </c:numCache>
            </c:numRef>
          </c:val>
          <c:smooth val="0"/>
          <c:extLst>
            <c:ext xmlns:c16="http://schemas.microsoft.com/office/drawing/2014/chart" uri="{C3380CC4-5D6E-409C-BE32-E72D297353CC}">
              <c16:uniqueId val="{00000001-8C3C-4A49-A3E6-5ACB449583F7}"/>
            </c:ext>
          </c:extLst>
        </c:ser>
        <c:ser>
          <c:idx val="2"/>
          <c:order val="2"/>
          <c:tx>
            <c:strRef>
              <c:f>Sheet1!$D$1</c:f>
              <c:strCache>
                <c:ptCount val="1"/>
                <c:pt idx="0">
                  <c:v>Drug 3</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cat>
            <c:strRef>
              <c:f>Sheet1!$A$2:$A$5</c:f>
              <c:strCache>
                <c:ptCount val="4"/>
                <c:pt idx="0">
                  <c:v>Month 1</c:v>
                </c:pt>
                <c:pt idx="1">
                  <c:v>Month 6</c:v>
                </c:pt>
                <c:pt idx="2">
                  <c:v>Month 12</c:v>
                </c:pt>
                <c:pt idx="3">
                  <c:v>Month 18</c:v>
                </c:pt>
              </c:strCache>
            </c:strRef>
          </c:cat>
          <c:val>
            <c:numRef>
              <c:f>Sheet1!$D$2:$D$5</c:f>
              <c:numCache>
                <c:formatCode>General</c:formatCode>
                <c:ptCount val="4"/>
                <c:pt idx="0">
                  <c:v>2</c:v>
                </c:pt>
                <c:pt idx="1">
                  <c:v>2</c:v>
                </c:pt>
                <c:pt idx="2">
                  <c:v>3</c:v>
                </c:pt>
                <c:pt idx="3">
                  <c:v>5</c:v>
                </c:pt>
              </c:numCache>
            </c:numRef>
          </c:val>
          <c:smooth val="0"/>
          <c:extLst>
            <c:ext xmlns:c16="http://schemas.microsoft.com/office/drawing/2014/chart" uri="{C3380CC4-5D6E-409C-BE32-E72D297353CC}">
              <c16:uniqueId val="{00000002-8C3C-4A49-A3E6-5ACB449583F7}"/>
            </c:ext>
          </c:extLst>
        </c:ser>
        <c:dLbls>
          <c:showLegendKey val="0"/>
          <c:showVal val="0"/>
          <c:showCatName val="0"/>
          <c:showSerName val="0"/>
          <c:showPercent val="0"/>
          <c:showBubbleSize val="0"/>
        </c:dLbls>
        <c:marker val="1"/>
        <c:smooth val="0"/>
        <c:axId val="228197048"/>
        <c:axId val="228197832"/>
      </c:lineChart>
      <c:catAx>
        <c:axId val="2281970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3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228197832"/>
        <c:crosses val="autoZero"/>
        <c:auto val="1"/>
        <c:lblAlgn val="ctr"/>
        <c:lblOffset val="100"/>
        <c:noMultiLvlLbl val="0"/>
      </c:catAx>
      <c:valAx>
        <c:axId val="2281978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28197048"/>
        <c:crosses val="autoZero"/>
        <c:crossBetween val="between"/>
      </c:valAx>
      <c:spPr>
        <a:noFill/>
        <a:ln>
          <a:noFill/>
        </a:ln>
        <a:effectLst/>
      </c:spPr>
    </c:plotArea>
    <c:plotVisOnly val="1"/>
    <c:dispBlanksAs val="zero"/>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
          <c:y val="5.8727410230508238E-2"/>
          <c:w val="0.76107354722115195"/>
          <c:h val="0.9412725897694918"/>
        </c:manualLayout>
      </c:layout>
      <c:barChart>
        <c:barDir val="col"/>
        <c:grouping val="clustered"/>
        <c:varyColors val="0"/>
        <c:ser>
          <c:idx val="0"/>
          <c:order val="0"/>
          <c:tx>
            <c:strRef>
              <c:f>Sheet1!$B$1</c:f>
              <c:strCache>
                <c:ptCount val="1"/>
                <c:pt idx="0">
                  <c:v>ARM 1</c:v>
                </c:pt>
              </c:strCache>
            </c:strRef>
          </c:tx>
          <c:spPr>
            <a:solidFill>
              <a:schemeClr val="accent1"/>
            </a:solidFill>
            <a:ln>
              <a:noFill/>
            </a:ln>
            <a:effectLst/>
          </c:spPr>
          <c:invertIfNegative val="0"/>
          <c:cat>
            <c:strRef>
              <c:f>Sheet1!$A$2:$A$4</c:f>
              <c:strCache>
                <c:ptCount val="3"/>
                <c:pt idx="0">
                  <c:v>Male</c:v>
                </c:pt>
                <c:pt idx="1">
                  <c:v>Femail</c:v>
                </c:pt>
                <c:pt idx="2">
                  <c:v>Unspecified</c:v>
                </c:pt>
              </c:strCache>
            </c:strRef>
          </c:cat>
          <c:val>
            <c:numRef>
              <c:f>Sheet1!$B$2:$B$4</c:f>
              <c:numCache>
                <c:formatCode>General</c:formatCode>
                <c:ptCount val="3"/>
                <c:pt idx="0">
                  <c:v>4.3</c:v>
                </c:pt>
                <c:pt idx="1">
                  <c:v>2.5</c:v>
                </c:pt>
                <c:pt idx="2">
                  <c:v>3.5</c:v>
                </c:pt>
              </c:numCache>
            </c:numRef>
          </c:val>
          <c:extLst>
            <c:ext xmlns:c16="http://schemas.microsoft.com/office/drawing/2014/chart" uri="{C3380CC4-5D6E-409C-BE32-E72D297353CC}">
              <c16:uniqueId val="{00000000-0B5F-4DD9-8657-C3698C7C121D}"/>
            </c:ext>
          </c:extLst>
        </c:ser>
        <c:ser>
          <c:idx val="1"/>
          <c:order val="1"/>
          <c:tx>
            <c:strRef>
              <c:f>Sheet1!$C$1</c:f>
              <c:strCache>
                <c:ptCount val="1"/>
                <c:pt idx="0">
                  <c:v>ARM 2</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Male</c:v>
                </c:pt>
                <c:pt idx="1">
                  <c:v>Femail</c:v>
                </c:pt>
                <c:pt idx="2">
                  <c:v>Unspecified</c:v>
                </c:pt>
              </c:strCache>
            </c:strRef>
          </c:cat>
          <c:val>
            <c:numRef>
              <c:f>Sheet1!$C$2:$C$4</c:f>
              <c:numCache>
                <c:formatCode>General</c:formatCode>
                <c:ptCount val="3"/>
                <c:pt idx="0">
                  <c:v>2.4</c:v>
                </c:pt>
                <c:pt idx="1">
                  <c:v>4.4000000000000004</c:v>
                </c:pt>
                <c:pt idx="2">
                  <c:v>1.8</c:v>
                </c:pt>
              </c:numCache>
            </c:numRef>
          </c:val>
          <c:extLst>
            <c:ext xmlns:c16="http://schemas.microsoft.com/office/drawing/2014/chart" uri="{C3380CC4-5D6E-409C-BE32-E72D297353CC}">
              <c16:uniqueId val="{00000001-0B5F-4DD9-8657-C3698C7C121D}"/>
            </c:ext>
          </c:extLst>
        </c:ser>
        <c:ser>
          <c:idx val="2"/>
          <c:order val="2"/>
          <c:tx>
            <c:strRef>
              <c:f>Sheet1!$D$1</c:f>
              <c:strCache>
                <c:ptCount val="1"/>
                <c:pt idx="0">
                  <c:v>ARM 3</c:v>
                </c:pt>
              </c:strCache>
            </c:strRef>
          </c:tx>
          <c:spPr>
            <a:solidFill>
              <a:schemeClr val="accent3"/>
            </a:solidFill>
            <a:ln>
              <a:noFill/>
            </a:ln>
            <a:effectLst/>
          </c:spPr>
          <c:invertIfNegative val="0"/>
          <c:cat>
            <c:strRef>
              <c:f>Sheet1!$A$2:$A$4</c:f>
              <c:strCache>
                <c:ptCount val="3"/>
                <c:pt idx="0">
                  <c:v>Male</c:v>
                </c:pt>
                <c:pt idx="1">
                  <c:v>Femail</c:v>
                </c:pt>
                <c:pt idx="2">
                  <c:v>Unspecified</c:v>
                </c:pt>
              </c:strCache>
            </c:strRef>
          </c:cat>
          <c:val>
            <c:numRef>
              <c:f>Sheet1!$D$2:$D$4</c:f>
              <c:numCache>
                <c:formatCode>General</c:formatCode>
                <c:ptCount val="3"/>
                <c:pt idx="0">
                  <c:v>2</c:v>
                </c:pt>
                <c:pt idx="1">
                  <c:v>2</c:v>
                </c:pt>
                <c:pt idx="2">
                  <c:v>3</c:v>
                </c:pt>
              </c:numCache>
            </c:numRef>
          </c:val>
          <c:extLst>
            <c:ext xmlns:c16="http://schemas.microsoft.com/office/drawing/2014/chart" uri="{C3380CC4-5D6E-409C-BE32-E72D297353CC}">
              <c16:uniqueId val="{00000002-0B5F-4DD9-8657-C3698C7C121D}"/>
            </c:ext>
          </c:extLst>
        </c:ser>
        <c:dLbls>
          <c:showLegendKey val="0"/>
          <c:showVal val="0"/>
          <c:showCatName val="0"/>
          <c:showSerName val="0"/>
          <c:showPercent val="0"/>
          <c:showBubbleSize val="0"/>
        </c:dLbls>
        <c:gapWidth val="219"/>
        <c:overlap val="-27"/>
        <c:axId val="228201360"/>
        <c:axId val="228196264"/>
      </c:barChart>
      <c:catAx>
        <c:axId val="228201360"/>
        <c:scaling>
          <c:orientation val="minMax"/>
        </c:scaling>
        <c:delete val="1"/>
        <c:axPos val="b"/>
        <c:numFmt formatCode="General" sourceLinked="1"/>
        <c:majorTickMark val="none"/>
        <c:minorTickMark val="none"/>
        <c:tickLblPos val="nextTo"/>
        <c:crossAx val="228196264"/>
        <c:crosses val="autoZero"/>
        <c:auto val="1"/>
        <c:lblAlgn val="ctr"/>
        <c:lblOffset val="100"/>
        <c:noMultiLvlLbl val="0"/>
      </c:catAx>
      <c:valAx>
        <c:axId val="228196264"/>
        <c:scaling>
          <c:orientation val="minMax"/>
        </c:scaling>
        <c:delete val="1"/>
        <c:axPos val="l"/>
        <c:numFmt formatCode="General" sourceLinked="1"/>
        <c:majorTickMark val="none"/>
        <c:minorTickMark val="none"/>
        <c:tickLblPos val="nextTo"/>
        <c:crossAx val="228201360"/>
        <c:crosses val="autoZero"/>
        <c:crossBetween val="between"/>
      </c:valAx>
      <c:spPr>
        <a:noFill/>
        <a:ln>
          <a:noFill/>
        </a:ln>
        <a:effectLst/>
      </c:spPr>
    </c:plotArea>
    <c:legend>
      <c:legendPos val="r"/>
      <c:layout>
        <c:manualLayout>
          <c:xMode val="edge"/>
          <c:yMode val="edge"/>
          <c:x val="0.78087263031449938"/>
          <c:y val="8.7992745882670448E-2"/>
          <c:w val="0.18107570268930503"/>
          <c:h val="0.88798240447757615"/>
        </c:manualLayout>
      </c:layout>
      <c:overlay val="0"/>
      <c:spPr>
        <a:noFill/>
        <a:ln>
          <a:noFill/>
        </a:ln>
        <a:effectLst/>
      </c:spPr>
      <c:txPr>
        <a:bodyPr rot="0" spcFirstLastPara="1" vertOverflow="ellipsis" vert="horz" wrap="square" anchor="ctr" anchorCtr="1"/>
        <a:lstStyle/>
        <a:p>
          <a:pPr>
            <a:defRPr sz="3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a:t>Title</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0B74-42CF-AC6A-C527A21109E6}"/>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0B74-42CF-AC6A-C527A21109E6}"/>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0B74-42CF-AC6A-C527A21109E6}"/>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0B74-42CF-AC6A-C527A21109E6}"/>
              </c:ext>
            </c:extLst>
          </c:dPt>
          <c:cat>
            <c:strRef>
              <c:f>Sheet1!$A$2:$A$5</c:f>
              <c:strCache>
                <c:ptCount val="4"/>
                <c:pt idx="0">
                  <c:v>Item 1</c:v>
                </c:pt>
                <c:pt idx="1">
                  <c:v>Item 2</c:v>
                </c:pt>
                <c:pt idx="2">
                  <c:v>Item 3</c:v>
                </c:pt>
                <c:pt idx="3">
                  <c:v>Item 4</c:v>
                </c:pt>
              </c:strCache>
            </c:strRef>
          </c:cat>
          <c:val>
            <c:numRef>
              <c:f>Sheet1!$B$2:$B$5</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8-0B74-42CF-AC6A-C527A21109E6}"/>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8104975846708854"/>
          <c:y val="1.4214161780628011E-2"/>
          <c:w val="0.17965487412761627"/>
          <c:h val="0.88616577588928669"/>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BCD77E-0285-47E2-B57A-A700F380B40A}" type="datetimeFigureOut">
              <a:rPr lang="en-US" smtClean="0"/>
              <a:t>7/25/23</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1564DE-57C1-4CDE-AB0C-E1E55BF60AAC}" type="slidenum">
              <a:rPr lang="en-US" smtClean="0"/>
              <a:t>‹#›</a:t>
            </a:fld>
            <a:endParaRPr lang="en-US"/>
          </a:p>
        </p:txBody>
      </p:sp>
    </p:spTree>
    <p:extLst>
      <p:ext uri="{BB962C8B-B14F-4D97-AF65-F5344CB8AC3E}">
        <p14:creationId xmlns:p14="http://schemas.microsoft.com/office/powerpoint/2010/main" val="169169736"/>
      </p:ext>
    </p:extLst>
  </p:cSld>
  <p:clrMap bg1="lt1" tx1="dk1" bg2="lt2" tx2="dk2" accent1="accent1" accent2="accent2" accent3="accent3" accent4="accent4" accent5="accent5" accent6="accent6" hlink="hlink" folHlink="folHlink"/>
  <p:notesStyle>
    <a:lvl1pPr marL="0" algn="l" defTabSz="1347387" rtl="0" eaLnBrk="1" latinLnBrk="0" hangingPunct="1">
      <a:defRPr sz="1768" kern="1200">
        <a:solidFill>
          <a:schemeClr val="tx1"/>
        </a:solidFill>
        <a:latin typeface="+mn-lt"/>
        <a:ea typeface="+mn-ea"/>
        <a:cs typeface="+mn-cs"/>
      </a:defRPr>
    </a:lvl1pPr>
    <a:lvl2pPr marL="673693" algn="l" defTabSz="1347387" rtl="0" eaLnBrk="1" latinLnBrk="0" hangingPunct="1">
      <a:defRPr sz="1768" kern="1200">
        <a:solidFill>
          <a:schemeClr val="tx1"/>
        </a:solidFill>
        <a:latin typeface="+mn-lt"/>
        <a:ea typeface="+mn-ea"/>
        <a:cs typeface="+mn-cs"/>
      </a:defRPr>
    </a:lvl2pPr>
    <a:lvl3pPr marL="1347387" algn="l" defTabSz="1347387" rtl="0" eaLnBrk="1" latinLnBrk="0" hangingPunct="1">
      <a:defRPr sz="1768" kern="1200">
        <a:solidFill>
          <a:schemeClr val="tx1"/>
        </a:solidFill>
        <a:latin typeface="+mn-lt"/>
        <a:ea typeface="+mn-ea"/>
        <a:cs typeface="+mn-cs"/>
      </a:defRPr>
    </a:lvl3pPr>
    <a:lvl4pPr marL="2021079" algn="l" defTabSz="1347387" rtl="0" eaLnBrk="1" latinLnBrk="0" hangingPunct="1">
      <a:defRPr sz="1768" kern="1200">
        <a:solidFill>
          <a:schemeClr val="tx1"/>
        </a:solidFill>
        <a:latin typeface="+mn-lt"/>
        <a:ea typeface="+mn-ea"/>
        <a:cs typeface="+mn-cs"/>
      </a:defRPr>
    </a:lvl4pPr>
    <a:lvl5pPr marL="2694773" algn="l" defTabSz="1347387" rtl="0" eaLnBrk="1" latinLnBrk="0" hangingPunct="1">
      <a:defRPr sz="1768" kern="1200">
        <a:solidFill>
          <a:schemeClr val="tx1"/>
        </a:solidFill>
        <a:latin typeface="+mn-lt"/>
        <a:ea typeface="+mn-ea"/>
        <a:cs typeface="+mn-cs"/>
      </a:defRPr>
    </a:lvl5pPr>
    <a:lvl6pPr marL="3368466" algn="l" defTabSz="1347387" rtl="0" eaLnBrk="1" latinLnBrk="0" hangingPunct="1">
      <a:defRPr sz="1768" kern="1200">
        <a:solidFill>
          <a:schemeClr val="tx1"/>
        </a:solidFill>
        <a:latin typeface="+mn-lt"/>
        <a:ea typeface="+mn-ea"/>
        <a:cs typeface="+mn-cs"/>
      </a:defRPr>
    </a:lvl6pPr>
    <a:lvl7pPr marL="4042160" algn="l" defTabSz="1347387" rtl="0" eaLnBrk="1" latinLnBrk="0" hangingPunct="1">
      <a:defRPr sz="1768" kern="1200">
        <a:solidFill>
          <a:schemeClr val="tx1"/>
        </a:solidFill>
        <a:latin typeface="+mn-lt"/>
        <a:ea typeface="+mn-ea"/>
        <a:cs typeface="+mn-cs"/>
      </a:defRPr>
    </a:lvl7pPr>
    <a:lvl8pPr marL="4715853" algn="l" defTabSz="1347387" rtl="0" eaLnBrk="1" latinLnBrk="0" hangingPunct="1">
      <a:defRPr sz="1768" kern="1200">
        <a:solidFill>
          <a:schemeClr val="tx1"/>
        </a:solidFill>
        <a:latin typeface="+mn-lt"/>
        <a:ea typeface="+mn-ea"/>
        <a:cs typeface="+mn-cs"/>
      </a:defRPr>
    </a:lvl8pPr>
    <a:lvl9pPr marL="5389547" algn="l" defTabSz="1347387" rtl="0" eaLnBrk="1" latinLnBrk="0" hangingPunct="1">
      <a:defRPr sz="176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71713" y="1143000"/>
            <a:ext cx="2314575"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1564DE-57C1-4CDE-AB0C-E1E55BF60AAC}" type="slidenum">
              <a:rPr lang="en-US" smtClean="0"/>
              <a:t>1</a:t>
            </a:fld>
            <a:endParaRPr lang="en-US"/>
          </a:p>
        </p:txBody>
      </p:sp>
    </p:spTree>
    <p:extLst>
      <p:ext uri="{BB962C8B-B14F-4D97-AF65-F5344CB8AC3E}">
        <p14:creationId xmlns:p14="http://schemas.microsoft.com/office/powerpoint/2010/main" val="5315294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BA9067B-345C-4A06-9683-B41FA17C19D2}"/>
              </a:ext>
            </a:extLst>
          </p:cNvPr>
          <p:cNvSpPr/>
          <p:nvPr userDrawn="1"/>
        </p:nvSpPr>
        <p:spPr>
          <a:xfrm>
            <a:off x="0" y="10241281"/>
            <a:ext cx="32918400" cy="6515381"/>
          </a:xfrm>
          <a:prstGeom prst="rect">
            <a:avLst/>
          </a:prstGeom>
          <a:solidFill>
            <a:srgbClr val="4464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4688">
              <a:lnSpc>
                <a:spcPct val="110000"/>
              </a:lnSpc>
              <a:spcBef>
                <a:spcPts val="0"/>
              </a:spcBef>
            </a:pPr>
            <a:br>
              <a:rPr lang="en-US" sz="8047">
                <a:latin typeface="Arial" panose="020B0604020202020204" pitchFamily="34" charset="0"/>
                <a:ea typeface="Roboto" panose="02000000000000000000" pitchFamily="2" charset="0"/>
                <a:cs typeface="Arial" panose="020B0604020202020204" pitchFamily="34" charset="0"/>
              </a:rPr>
            </a:br>
            <a:endParaRPr lang="en-US" sz="8047">
              <a:latin typeface="Arial" panose="020B0604020202020204" pitchFamily="34" charset="0"/>
              <a:ea typeface="Roboto" panose="02000000000000000000" pitchFamily="2" charset="0"/>
              <a:cs typeface="Arial" panose="020B0604020202020204" pitchFamily="34" charset="0"/>
            </a:endParaRPr>
          </a:p>
        </p:txBody>
      </p:sp>
    </p:spTree>
    <p:extLst>
      <p:ext uri="{BB962C8B-B14F-4D97-AF65-F5344CB8AC3E}">
        <p14:creationId xmlns:p14="http://schemas.microsoft.com/office/powerpoint/2010/main" val="215240004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D63C83AE-2744-404B-B166-A4F30D44D79A}"/>
              </a:ext>
            </a:extLst>
          </p:cNvPr>
          <p:cNvCxnSpPr>
            <a:cxnSpLocks/>
          </p:cNvCxnSpPr>
          <p:nvPr userDrawn="1"/>
        </p:nvCxnSpPr>
        <p:spPr>
          <a:xfrm>
            <a:off x="1140816" y="41519933"/>
            <a:ext cx="30636770" cy="0"/>
          </a:xfrm>
          <a:prstGeom prst="line">
            <a:avLst/>
          </a:prstGeom>
          <a:ln w="38100">
            <a:solidFill>
              <a:schemeClr val="accent4"/>
            </a:solidFill>
          </a:ln>
          <a:effectLst/>
        </p:spPr>
        <p:style>
          <a:lnRef idx="2">
            <a:schemeClr val="accent1"/>
          </a:lnRef>
          <a:fillRef idx="0">
            <a:schemeClr val="accent1"/>
          </a:fillRef>
          <a:effectRef idx="1">
            <a:schemeClr val="accent1"/>
          </a:effectRef>
          <a:fontRef idx="minor">
            <a:schemeClr val="tx1"/>
          </a:fontRef>
        </p:style>
      </p:cxnSp>
      <p:sp>
        <p:nvSpPr>
          <p:cNvPr id="8" name="Text Placeholder 2">
            <a:extLst>
              <a:ext uri="{FF2B5EF4-FFF2-40B4-BE49-F238E27FC236}">
                <a16:creationId xmlns:a16="http://schemas.microsoft.com/office/drawing/2014/main" id="{D595A11A-81A2-E14A-9E12-3BCCFDE6A6EE}"/>
              </a:ext>
            </a:extLst>
          </p:cNvPr>
          <p:cNvSpPr txBox="1">
            <a:spLocks/>
          </p:cNvSpPr>
          <p:nvPr userDrawn="1"/>
        </p:nvSpPr>
        <p:spPr>
          <a:xfrm>
            <a:off x="12032345" y="41691256"/>
            <a:ext cx="13603575" cy="1843767"/>
          </a:xfrm>
          <a:prstGeom prst="rect">
            <a:avLst/>
          </a:prstGeom>
        </p:spPr>
        <p:txBody>
          <a:bodyPr vert="horz" wrap="square" lIns="307461" tIns="153730" rIns="307461" bIns="153730" rtlCol="0">
            <a:spAutoFit/>
          </a:bodyPr>
          <a:lstStyle/>
          <a:p>
            <a:pPr algn="l">
              <a:lnSpc>
                <a:spcPct val="120000"/>
              </a:lnSpc>
            </a:pPr>
            <a:r>
              <a:rPr lang="en-US" sz="1683" dirty="0"/>
              <a:t>Overall support for the International Maternal Pediatric Adolescent AIDS Clinical Trials Network (IMPAACT) was provided by the National Institute of Allergy and Infectious Diseases (NIAID) with co-funding from the Eunice Kennedy Shriver National Institute of Child Health and Human Development (NICHD) and the National Institute of Mental Health (NIMH), all components of the National Institutes of Health (NIH), under Award Numbers UM1AI068632 (IMPAACT LOC), UM1AI068616 (IMPAACT SDMC) and UM1AI106716 (IMPAACT LC), and by NICHD contract number HHSN275201800001I. The content is solely the responsibility of the authors and does not necessarily represent the official views of the NIH.</a:t>
            </a:r>
          </a:p>
        </p:txBody>
      </p:sp>
      <p:grpSp>
        <p:nvGrpSpPr>
          <p:cNvPr id="9" name="Group 8">
            <a:extLst>
              <a:ext uri="{FF2B5EF4-FFF2-40B4-BE49-F238E27FC236}">
                <a16:creationId xmlns:a16="http://schemas.microsoft.com/office/drawing/2014/main" id="{4DC1AF11-EC61-7C4C-B5F3-CD77B18E385F}"/>
              </a:ext>
            </a:extLst>
          </p:cNvPr>
          <p:cNvGrpSpPr/>
          <p:nvPr userDrawn="1"/>
        </p:nvGrpSpPr>
        <p:grpSpPr>
          <a:xfrm>
            <a:off x="1090297" y="41691227"/>
            <a:ext cx="11490000" cy="1485945"/>
            <a:chOff x="1033748" y="26053855"/>
            <a:chExt cx="10894067" cy="1332772"/>
          </a:xfrm>
        </p:grpSpPr>
        <p:grpSp>
          <p:nvGrpSpPr>
            <p:cNvPr id="10" name="Group 9">
              <a:extLst>
                <a:ext uri="{FF2B5EF4-FFF2-40B4-BE49-F238E27FC236}">
                  <a16:creationId xmlns:a16="http://schemas.microsoft.com/office/drawing/2014/main" id="{2E90F19A-F5BA-C144-90A4-7B8D06CF72CE}"/>
                </a:ext>
              </a:extLst>
            </p:cNvPr>
            <p:cNvGrpSpPr/>
            <p:nvPr userDrawn="1"/>
          </p:nvGrpSpPr>
          <p:grpSpPr>
            <a:xfrm>
              <a:off x="1033748" y="26053855"/>
              <a:ext cx="10894067" cy="1253151"/>
              <a:chOff x="611620" y="18083229"/>
              <a:chExt cx="3360057" cy="731006"/>
            </a:xfrm>
          </p:grpSpPr>
          <p:sp>
            <p:nvSpPr>
              <p:cNvPr id="12" name="TextBox 11">
                <a:extLst>
                  <a:ext uri="{FF2B5EF4-FFF2-40B4-BE49-F238E27FC236}">
                    <a16:creationId xmlns:a16="http://schemas.microsoft.com/office/drawing/2014/main" id="{978D7C5F-13FC-2748-A0E6-C8634D2B1DA3}"/>
                  </a:ext>
                </a:extLst>
              </p:cNvPr>
              <p:cNvSpPr txBox="1"/>
              <p:nvPr/>
            </p:nvSpPr>
            <p:spPr>
              <a:xfrm>
                <a:off x="611620" y="18083229"/>
                <a:ext cx="3360057" cy="322329"/>
              </a:xfrm>
              <a:prstGeom prst="rect">
                <a:avLst/>
              </a:prstGeom>
              <a:noFill/>
            </p:spPr>
            <p:txBody>
              <a:bodyPr wrap="square" rtlCol="0">
                <a:spAutoFit/>
              </a:bodyPr>
              <a:lstStyle/>
              <a:p>
                <a:r>
                  <a:rPr lang="en-US" sz="2891" dirty="0">
                    <a:latin typeface="Arial" panose="020B0604020202020204" pitchFamily="34" charset="0"/>
                    <a:cs typeface="Arial" panose="020B0604020202020204" pitchFamily="34" charset="0"/>
                  </a:rPr>
                  <a:t>For more information, visit </a:t>
                </a:r>
                <a:r>
                  <a:rPr lang="en-US" sz="2891" b="1" dirty="0" err="1">
                    <a:solidFill>
                      <a:schemeClr val="accent3"/>
                    </a:solidFill>
                    <a:latin typeface="Arial" panose="020B0604020202020204" pitchFamily="34" charset="0"/>
                    <a:cs typeface="Arial" panose="020B0604020202020204" pitchFamily="34" charset="0"/>
                  </a:rPr>
                  <a:t>impaactnetwork.org</a:t>
                </a:r>
                <a:r>
                  <a:rPr lang="en-US" sz="2891" b="1" dirty="0">
                    <a:solidFill>
                      <a:schemeClr val="accent3"/>
                    </a:solidFill>
                    <a:latin typeface="Arial" panose="020B0604020202020204" pitchFamily="34" charset="0"/>
                    <a:cs typeface="Arial" panose="020B0604020202020204" pitchFamily="34" charset="0"/>
                  </a:rPr>
                  <a:t> </a:t>
                </a:r>
                <a:r>
                  <a:rPr lang="en-US" sz="2891" dirty="0">
                    <a:latin typeface="Arial" panose="020B0604020202020204" pitchFamily="34" charset="0"/>
                    <a:cs typeface="Arial" panose="020B0604020202020204" pitchFamily="34" charset="0"/>
                  </a:rPr>
                  <a:t>and follow us</a:t>
                </a:r>
                <a:r>
                  <a:rPr lang="en-US" sz="3304" dirty="0">
                    <a:latin typeface="Arial" panose="020B0604020202020204" pitchFamily="34" charset="0"/>
                    <a:cs typeface="Arial" panose="020B0604020202020204" pitchFamily="34" charset="0"/>
                  </a:rPr>
                  <a:t>: </a:t>
                </a:r>
              </a:p>
            </p:txBody>
          </p:sp>
          <p:sp>
            <p:nvSpPr>
              <p:cNvPr id="13" name="TextBox 12">
                <a:extLst>
                  <a:ext uri="{FF2B5EF4-FFF2-40B4-BE49-F238E27FC236}">
                    <a16:creationId xmlns:a16="http://schemas.microsoft.com/office/drawing/2014/main" id="{D7CC1679-6EA1-AB42-A79F-9806D6AE4C2C}"/>
                  </a:ext>
                </a:extLst>
              </p:cNvPr>
              <p:cNvSpPr txBox="1"/>
              <p:nvPr/>
            </p:nvSpPr>
            <p:spPr>
              <a:xfrm>
                <a:off x="944926" y="18526031"/>
                <a:ext cx="1102931" cy="288204"/>
              </a:xfrm>
              <a:prstGeom prst="rect">
                <a:avLst/>
              </a:prstGeom>
              <a:noFill/>
            </p:spPr>
            <p:txBody>
              <a:bodyPr wrap="square" rtlCol="0">
                <a:spAutoFit/>
              </a:bodyPr>
              <a:lstStyle/>
              <a:p>
                <a:r>
                  <a:rPr lang="en-US" sz="2891" dirty="0">
                    <a:solidFill>
                      <a:schemeClr val="accent3"/>
                    </a:solidFill>
                    <a:latin typeface="Arial" panose="020B0604020202020204" pitchFamily="34" charset="0"/>
                    <a:cs typeface="Arial" panose="020B0604020202020204" pitchFamily="34" charset="0"/>
                  </a:rPr>
                  <a:t>@</a:t>
                </a:r>
                <a:r>
                  <a:rPr lang="en-US" sz="2891" b="1" dirty="0" err="1">
                    <a:solidFill>
                      <a:schemeClr val="accent3"/>
                    </a:solidFill>
                    <a:latin typeface="Arial" panose="020B0604020202020204" pitchFamily="34" charset="0"/>
                    <a:cs typeface="Arial" panose="020B0604020202020204" pitchFamily="34" charset="0"/>
                  </a:rPr>
                  <a:t>IMPAACTNetwork</a:t>
                </a:r>
                <a:endParaRPr lang="en-US" sz="2891" b="1" dirty="0">
                  <a:solidFill>
                    <a:schemeClr val="accent3"/>
                  </a:solidFill>
                  <a:latin typeface="Arial" panose="020B0604020202020204" pitchFamily="34" charset="0"/>
                  <a:cs typeface="Arial" panose="020B0604020202020204" pitchFamily="34" charset="0"/>
                </a:endParaRPr>
              </a:p>
            </p:txBody>
          </p:sp>
        </p:grpSp>
        <p:pic>
          <p:nvPicPr>
            <p:cNvPr id="11" name="Picture 10">
              <a:extLst>
                <a:ext uri="{FF2B5EF4-FFF2-40B4-BE49-F238E27FC236}">
                  <a16:creationId xmlns:a16="http://schemas.microsoft.com/office/drawing/2014/main" id="{C6E53212-D66F-B941-8D02-95B085EF1587}"/>
                </a:ext>
              </a:extLst>
            </p:cNvPr>
            <p:cNvPicPr>
              <a:picLocks noChangeAspect="1"/>
            </p:cNvPicPr>
            <p:nvPr userDrawn="1"/>
          </p:nvPicPr>
          <p:blipFill>
            <a:blip r:embed="rId3"/>
            <a:stretch>
              <a:fillRect/>
            </a:stretch>
          </p:blipFill>
          <p:spPr>
            <a:xfrm>
              <a:off x="6037797" y="26745679"/>
              <a:ext cx="2884267" cy="640948"/>
            </a:xfrm>
            <a:prstGeom prst="rect">
              <a:avLst/>
            </a:prstGeom>
          </p:spPr>
        </p:pic>
      </p:grpSp>
      <p:pic>
        <p:nvPicPr>
          <p:cNvPr id="14" name="Picture 13" descr="A picture containing drawing&#10;&#10;Description automatically generated">
            <a:extLst>
              <a:ext uri="{FF2B5EF4-FFF2-40B4-BE49-F238E27FC236}">
                <a16:creationId xmlns:a16="http://schemas.microsoft.com/office/drawing/2014/main" id="{57164989-980E-F44B-A974-F50C3056B8C6}"/>
              </a:ext>
            </a:extLst>
          </p:cNvPr>
          <p:cNvPicPr>
            <a:picLocks noChangeAspect="1"/>
          </p:cNvPicPr>
          <p:nvPr userDrawn="1"/>
        </p:nvPicPr>
        <p:blipFill>
          <a:blip r:embed="rId4"/>
          <a:stretch>
            <a:fillRect/>
          </a:stretch>
        </p:blipFill>
        <p:spPr>
          <a:xfrm>
            <a:off x="1090297" y="925131"/>
            <a:ext cx="6544693" cy="4001943"/>
          </a:xfrm>
          <a:prstGeom prst="rect">
            <a:avLst/>
          </a:prstGeom>
        </p:spPr>
      </p:pic>
    </p:spTree>
    <p:extLst>
      <p:ext uri="{BB962C8B-B14F-4D97-AF65-F5344CB8AC3E}">
        <p14:creationId xmlns:p14="http://schemas.microsoft.com/office/powerpoint/2010/main" val="2644579994"/>
      </p:ext>
    </p:extLst>
  </p:cSld>
  <p:clrMap bg1="lt1" tx1="dk1" bg2="lt2" tx2="dk2" accent1="accent1" accent2="accent2" accent3="accent3" accent4="accent4" accent5="accent5" accent6="accent6" hlink="hlink" folHlink="folHlink"/>
  <p:sldLayoutIdLst>
    <p:sldLayoutId id="2147483686" r:id="rId1"/>
  </p:sldLayoutIdLst>
  <p:txStyles>
    <p:titleStyle>
      <a:lvl1pPr algn="l" defTabSz="3291840" rtl="0" eaLnBrk="1" latinLnBrk="0" hangingPunct="1">
        <a:lnSpc>
          <a:spcPct val="90000"/>
        </a:lnSpc>
        <a:spcBef>
          <a:spcPct val="0"/>
        </a:spcBef>
        <a:buNone/>
        <a:defRPr sz="15840" kern="1200">
          <a:solidFill>
            <a:schemeClr val="tx1"/>
          </a:solidFill>
          <a:latin typeface="+mj-lt"/>
          <a:ea typeface="+mj-ea"/>
          <a:cs typeface="+mj-cs"/>
        </a:defRPr>
      </a:lvl1pPr>
    </p:titleStyle>
    <p:bodyStyle>
      <a:lvl1pPr marL="822960" indent="-822960" algn="l" defTabSz="3291840" rtl="0" eaLnBrk="1" latinLnBrk="0" hangingPunct="1">
        <a:lnSpc>
          <a:spcPct val="90000"/>
        </a:lnSpc>
        <a:spcBef>
          <a:spcPts val="3600"/>
        </a:spcBef>
        <a:buFont typeface="Arial" panose="020B0604020202020204" pitchFamily="34" charset="0"/>
        <a:buChar char="•"/>
        <a:defRPr sz="10080" kern="1200">
          <a:solidFill>
            <a:schemeClr val="tx1"/>
          </a:solidFill>
          <a:latin typeface="+mn-lt"/>
          <a:ea typeface="+mn-ea"/>
          <a:cs typeface="+mn-cs"/>
        </a:defRPr>
      </a:lvl1pPr>
      <a:lvl2pPr marL="2468880" indent="-822960" algn="l" defTabSz="3291840" rtl="0" eaLnBrk="1" latinLnBrk="0" hangingPunct="1">
        <a:lnSpc>
          <a:spcPct val="90000"/>
        </a:lnSpc>
        <a:spcBef>
          <a:spcPts val="1800"/>
        </a:spcBef>
        <a:buFont typeface="Arial" panose="020B0604020202020204" pitchFamily="34" charset="0"/>
        <a:buChar char="•"/>
        <a:defRPr sz="8640" kern="1200">
          <a:solidFill>
            <a:schemeClr val="tx1"/>
          </a:solidFill>
          <a:latin typeface="+mn-lt"/>
          <a:ea typeface="+mn-ea"/>
          <a:cs typeface="+mn-cs"/>
        </a:defRPr>
      </a:lvl2pPr>
      <a:lvl3pPr marL="4114800" indent="-822960" algn="l" defTabSz="3291840" rtl="0" eaLnBrk="1" latinLnBrk="0" hangingPunct="1">
        <a:lnSpc>
          <a:spcPct val="90000"/>
        </a:lnSpc>
        <a:spcBef>
          <a:spcPts val="1800"/>
        </a:spcBef>
        <a:buFont typeface="Arial" panose="020B0604020202020204" pitchFamily="34" charset="0"/>
        <a:buChar char="•"/>
        <a:defRPr sz="7200" kern="1200">
          <a:solidFill>
            <a:schemeClr val="tx1"/>
          </a:solidFill>
          <a:latin typeface="+mn-lt"/>
          <a:ea typeface="+mn-ea"/>
          <a:cs typeface="+mn-cs"/>
        </a:defRPr>
      </a:lvl3pPr>
      <a:lvl4pPr marL="57607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4pPr>
      <a:lvl5pPr marL="740664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5pPr>
      <a:lvl6pPr marL="905256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6pPr>
      <a:lvl7pPr marL="1069848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7pPr>
      <a:lvl8pPr marL="1234440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8pPr>
      <a:lvl9pPr marL="139903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9pPr>
    </p:bodyStyle>
    <p:otherStyle>
      <a:defPPr>
        <a:defRPr lang="en-US"/>
      </a:defPPr>
      <a:lvl1pPr marL="0" algn="l" defTabSz="3291840" rtl="0" eaLnBrk="1" latinLnBrk="0" hangingPunct="1">
        <a:defRPr sz="6480" kern="1200">
          <a:solidFill>
            <a:schemeClr val="tx1"/>
          </a:solidFill>
          <a:latin typeface="+mn-lt"/>
          <a:ea typeface="+mn-ea"/>
          <a:cs typeface="+mn-cs"/>
        </a:defRPr>
      </a:lvl1pPr>
      <a:lvl2pPr marL="1645920" algn="l" defTabSz="3291840" rtl="0" eaLnBrk="1" latinLnBrk="0" hangingPunct="1">
        <a:defRPr sz="6480" kern="1200">
          <a:solidFill>
            <a:schemeClr val="tx1"/>
          </a:solidFill>
          <a:latin typeface="+mn-lt"/>
          <a:ea typeface="+mn-ea"/>
          <a:cs typeface="+mn-cs"/>
        </a:defRPr>
      </a:lvl2pPr>
      <a:lvl3pPr marL="3291840" algn="l" defTabSz="3291840" rtl="0" eaLnBrk="1" latinLnBrk="0" hangingPunct="1">
        <a:defRPr sz="6480" kern="1200">
          <a:solidFill>
            <a:schemeClr val="tx1"/>
          </a:solidFill>
          <a:latin typeface="+mn-lt"/>
          <a:ea typeface="+mn-ea"/>
          <a:cs typeface="+mn-cs"/>
        </a:defRPr>
      </a:lvl3pPr>
      <a:lvl4pPr marL="4937760" algn="l" defTabSz="3291840" rtl="0" eaLnBrk="1" latinLnBrk="0" hangingPunct="1">
        <a:defRPr sz="6480" kern="1200">
          <a:solidFill>
            <a:schemeClr val="tx1"/>
          </a:solidFill>
          <a:latin typeface="+mn-lt"/>
          <a:ea typeface="+mn-ea"/>
          <a:cs typeface="+mn-cs"/>
        </a:defRPr>
      </a:lvl4pPr>
      <a:lvl5pPr marL="6583680" algn="l" defTabSz="3291840" rtl="0" eaLnBrk="1" latinLnBrk="0" hangingPunct="1">
        <a:defRPr sz="6480" kern="1200">
          <a:solidFill>
            <a:schemeClr val="tx1"/>
          </a:solidFill>
          <a:latin typeface="+mn-lt"/>
          <a:ea typeface="+mn-ea"/>
          <a:cs typeface="+mn-cs"/>
        </a:defRPr>
      </a:lvl5pPr>
      <a:lvl6pPr marL="8229600" algn="l" defTabSz="3291840" rtl="0" eaLnBrk="1" latinLnBrk="0" hangingPunct="1">
        <a:defRPr sz="6480" kern="1200">
          <a:solidFill>
            <a:schemeClr val="tx1"/>
          </a:solidFill>
          <a:latin typeface="+mn-lt"/>
          <a:ea typeface="+mn-ea"/>
          <a:cs typeface="+mn-cs"/>
        </a:defRPr>
      </a:lvl6pPr>
      <a:lvl7pPr marL="9875520" algn="l" defTabSz="3291840" rtl="0" eaLnBrk="1" latinLnBrk="0" hangingPunct="1">
        <a:defRPr sz="6480" kern="1200">
          <a:solidFill>
            <a:schemeClr val="tx1"/>
          </a:solidFill>
          <a:latin typeface="+mn-lt"/>
          <a:ea typeface="+mn-ea"/>
          <a:cs typeface="+mn-cs"/>
        </a:defRPr>
      </a:lvl7pPr>
      <a:lvl8pPr marL="11521440" algn="l" defTabSz="3291840" rtl="0" eaLnBrk="1" latinLnBrk="0" hangingPunct="1">
        <a:defRPr sz="6480" kern="1200">
          <a:solidFill>
            <a:schemeClr val="tx1"/>
          </a:solidFill>
          <a:latin typeface="+mn-lt"/>
          <a:ea typeface="+mn-ea"/>
          <a:cs typeface="+mn-cs"/>
        </a:defRPr>
      </a:lvl8pPr>
      <a:lvl9pPr marL="13167360" algn="l" defTabSz="3291840" rtl="0" eaLnBrk="1" latinLnBrk="0" hangingPunct="1">
        <a:defRPr sz="64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chart" Target="../charts/chart3.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Text Placeholder 2">
            <a:extLst>
              <a:ext uri="{FF2B5EF4-FFF2-40B4-BE49-F238E27FC236}">
                <a16:creationId xmlns:a16="http://schemas.microsoft.com/office/drawing/2014/main" id="{59690676-1E74-4AE8-89A0-0147C8BA6851}"/>
              </a:ext>
            </a:extLst>
          </p:cNvPr>
          <p:cNvSpPr txBox="1">
            <a:spLocks/>
          </p:cNvSpPr>
          <p:nvPr/>
        </p:nvSpPr>
        <p:spPr>
          <a:xfrm>
            <a:off x="1079643" y="25700768"/>
            <a:ext cx="30340621" cy="2094585"/>
          </a:xfrm>
          <a:prstGeom prst="rect">
            <a:avLst/>
          </a:prstGeom>
        </p:spPr>
        <p:txBody>
          <a:bodyPr vert="horz" wrap="square" lIns="305395" tIns="152698" rIns="305395" bIns="152698" rtlCol="0">
            <a:spAutoFit/>
          </a:bodyPr>
          <a:lstStyle/>
          <a:p>
            <a:pPr>
              <a:spcBef>
                <a:spcPct val="20000"/>
              </a:spcBef>
              <a:defRPr/>
            </a:pPr>
            <a:endParaRPr lang="en-US" sz="2461">
              <a:latin typeface="Arial" panose="020B0604020202020204" pitchFamily="34" charset="0"/>
              <a:cs typeface="Arial" panose="020B0604020202020204" pitchFamily="34" charset="0"/>
            </a:endParaRPr>
          </a:p>
          <a:p>
            <a:pPr indent="-2559083">
              <a:spcBef>
                <a:spcPct val="20000"/>
              </a:spcBef>
              <a:defRPr/>
            </a:pPr>
            <a:endParaRPr lang="en-US" sz="2461">
              <a:latin typeface="Arial" panose="020B0604020202020204" pitchFamily="34" charset="0"/>
              <a:cs typeface="Arial" panose="020B0604020202020204" pitchFamily="34" charset="0"/>
            </a:endParaRPr>
          </a:p>
          <a:p>
            <a:pPr indent="-2559083">
              <a:spcBef>
                <a:spcPct val="20000"/>
              </a:spcBef>
              <a:defRPr/>
            </a:pPr>
            <a:endParaRPr lang="en-US" sz="2461">
              <a:latin typeface="Arial" panose="020B0604020202020204" pitchFamily="34" charset="0"/>
              <a:cs typeface="Arial" panose="020B0604020202020204" pitchFamily="34" charset="0"/>
            </a:endParaRPr>
          </a:p>
          <a:p>
            <a:pPr indent="-2559083">
              <a:spcBef>
                <a:spcPct val="20000"/>
              </a:spcBef>
              <a:defRPr/>
            </a:pPr>
            <a:endParaRPr lang="en-US" sz="2461">
              <a:latin typeface="Arial" panose="020B0604020202020204" pitchFamily="34" charset="0"/>
              <a:cs typeface="Arial" panose="020B0604020202020204" pitchFamily="34" charset="0"/>
            </a:endParaRPr>
          </a:p>
        </p:txBody>
      </p:sp>
      <p:sp>
        <p:nvSpPr>
          <p:cNvPr id="58" name="Text Placeholder 2">
            <a:extLst>
              <a:ext uri="{FF2B5EF4-FFF2-40B4-BE49-F238E27FC236}">
                <a16:creationId xmlns:a16="http://schemas.microsoft.com/office/drawing/2014/main" id="{B6410F0B-B93A-4C25-96AB-B5BB75CF07CF}"/>
              </a:ext>
            </a:extLst>
          </p:cNvPr>
          <p:cNvSpPr txBox="1">
            <a:spLocks/>
          </p:cNvSpPr>
          <p:nvPr/>
        </p:nvSpPr>
        <p:spPr>
          <a:xfrm>
            <a:off x="1409465" y="17050560"/>
            <a:ext cx="6374940" cy="1335359"/>
          </a:xfrm>
          <a:prstGeom prst="rect">
            <a:avLst/>
          </a:prstGeom>
        </p:spPr>
        <p:txBody>
          <a:bodyPr vert="horz" lIns="305395" tIns="152698" rIns="305395" bIns="152698" rtlCol="0">
            <a:normAutofit/>
          </a:bodyPr>
          <a:lstStyle/>
          <a:p>
            <a:pPr algn="just">
              <a:lnSpc>
                <a:spcPct val="120000"/>
              </a:lnSpc>
            </a:pPr>
            <a:r>
              <a:rPr lang="en-US" sz="4400" b="1" dirty="0">
                <a:solidFill>
                  <a:srgbClr val="44646C"/>
                </a:solidFill>
                <a:latin typeface="Arial" panose="020B0604020202020204" pitchFamily="34" charset="0"/>
                <a:cs typeface="Arial" panose="020B0604020202020204" pitchFamily="34" charset="0"/>
              </a:rPr>
              <a:t>METHODS</a:t>
            </a:r>
          </a:p>
        </p:txBody>
      </p:sp>
      <p:sp>
        <p:nvSpPr>
          <p:cNvPr id="59" name="Text Placeholder 2">
            <a:extLst>
              <a:ext uri="{FF2B5EF4-FFF2-40B4-BE49-F238E27FC236}">
                <a16:creationId xmlns:a16="http://schemas.microsoft.com/office/drawing/2014/main" id="{32FFCC0A-F687-41FB-9BBF-0374F31FFC59}"/>
              </a:ext>
            </a:extLst>
          </p:cNvPr>
          <p:cNvSpPr txBox="1">
            <a:spLocks/>
          </p:cNvSpPr>
          <p:nvPr/>
        </p:nvSpPr>
        <p:spPr>
          <a:xfrm>
            <a:off x="1409465" y="38406982"/>
            <a:ext cx="8934107" cy="1010506"/>
          </a:xfrm>
          <a:prstGeom prst="rect">
            <a:avLst/>
          </a:prstGeom>
        </p:spPr>
        <p:txBody>
          <a:bodyPr vert="horz" lIns="397017" tIns="198509" rIns="397017" bIns="198509" rtlCol="0">
            <a:noAutofit/>
          </a:bodyPr>
          <a:lstStyle/>
          <a:p>
            <a:pPr algn="just" defTabSz="1985062">
              <a:spcBef>
                <a:spcPct val="20000"/>
              </a:spcBef>
              <a:defRPr/>
            </a:pPr>
            <a:r>
              <a:rPr lang="en-US" sz="4400" b="1" cap="all" dirty="0">
                <a:solidFill>
                  <a:srgbClr val="44646C"/>
                </a:solidFill>
                <a:latin typeface="Arial" panose="020B0604020202020204" pitchFamily="34" charset="0"/>
                <a:cs typeface="Arial" panose="020B0604020202020204" pitchFamily="34" charset="0"/>
              </a:rPr>
              <a:t>ACKNOWLEDGMENTS</a:t>
            </a:r>
          </a:p>
        </p:txBody>
      </p:sp>
      <p:sp>
        <p:nvSpPr>
          <p:cNvPr id="62" name="TextBox 61">
            <a:extLst>
              <a:ext uri="{FF2B5EF4-FFF2-40B4-BE49-F238E27FC236}">
                <a16:creationId xmlns:a16="http://schemas.microsoft.com/office/drawing/2014/main" id="{2CAEF754-3F76-491A-A2FA-57DA859B79F8}"/>
              </a:ext>
            </a:extLst>
          </p:cNvPr>
          <p:cNvSpPr txBox="1"/>
          <p:nvPr/>
        </p:nvSpPr>
        <p:spPr>
          <a:xfrm>
            <a:off x="2427537" y="11281133"/>
            <a:ext cx="30340621" cy="4366660"/>
          </a:xfrm>
          <a:prstGeom prst="rect">
            <a:avLst/>
          </a:prstGeom>
          <a:noFill/>
        </p:spPr>
        <p:txBody>
          <a:bodyPr wrap="square" lIns="93763" tIns="46882" rIns="93763" bIns="46882" rtlCol="0" anchor="t">
            <a:spAutoFit/>
          </a:bodyPr>
          <a:lstStyle/>
          <a:p>
            <a:r>
              <a:rPr lang="en-US" sz="9024" dirty="0">
                <a:solidFill>
                  <a:schemeClr val="bg1"/>
                </a:solidFill>
                <a:latin typeface="Arial" panose="020B0604020202020204" pitchFamily="34" charset="0"/>
                <a:ea typeface="Roboto" panose="02000000000000000000" pitchFamily="2" charset="0"/>
                <a:cs typeface="Arial" panose="020B0604020202020204" pitchFamily="34" charset="0"/>
              </a:rPr>
              <a:t>Place the main finding of the study in this shaded box to give attendees a quick understanding of the study. Emphasize important words with </a:t>
            </a:r>
            <a:r>
              <a:rPr lang="en-US" sz="9024" b="1" dirty="0">
                <a:solidFill>
                  <a:schemeClr val="bg1"/>
                </a:solidFill>
                <a:latin typeface="Arial" panose="020B0604020202020204" pitchFamily="34" charset="0"/>
                <a:ea typeface="Roboto" panose="02000000000000000000" pitchFamily="2" charset="0"/>
                <a:cs typeface="Arial" panose="020B0604020202020204" pitchFamily="34" charset="0"/>
              </a:rPr>
              <a:t>bold</a:t>
            </a:r>
            <a:r>
              <a:rPr lang="en-US" sz="9024" dirty="0">
                <a:solidFill>
                  <a:schemeClr val="bg1"/>
                </a:solidFill>
                <a:latin typeface="Arial" panose="020B0604020202020204" pitchFamily="34" charset="0"/>
                <a:ea typeface="Roboto" panose="02000000000000000000" pitchFamily="2" charset="0"/>
                <a:cs typeface="Arial" panose="020B0604020202020204" pitchFamily="34" charset="0"/>
              </a:rPr>
              <a:t> or </a:t>
            </a:r>
            <a:r>
              <a:rPr lang="en-US" sz="9024" i="1" dirty="0">
                <a:solidFill>
                  <a:schemeClr val="bg1"/>
                </a:solidFill>
                <a:latin typeface="Arial" panose="020B0604020202020204" pitchFamily="34" charset="0"/>
                <a:ea typeface="Roboto" panose="02000000000000000000" pitchFamily="2" charset="0"/>
                <a:cs typeface="Arial" panose="020B0604020202020204" pitchFamily="34" charset="0"/>
              </a:rPr>
              <a:t>italic</a:t>
            </a:r>
            <a:r>
              <a:rPr lang="en-US" sz="9024" dirty="0">
                <a:solidFill>
                  <a:schemeClr val="bg1"/>
                </a:solidFill>
                <a:latin typeface="Arial" panose="020B0604020202020204" pitchFamily="34" charset="0"/>
                <a:ea typeface="Roboto" panose="02000000000000000000" pitchFamily="2" charset="0"/>
                <a:cs typeface="Arial" panose="020B0604020202020204" pitchFamily="34" charset="0"/>
              </a:rPr>
              <a:t> font.</a:t>
            </a:r>
            <a:endParaRPr lang="en-US" sz="9024" dirty="0">
              <a:solidFill>
                <a:schemeClr val="bg1"/>
              </a:solidFill>
            </a:endParaRPr>
          </a:p>
        </p:txBody>
      </p:sp>
      <p:sp>
        <p:nvSpPr>
          <p:cNvPr id="64" name="Text Placeholder 2">
            <a:extLst>
              <a:ext uri="{FF2B5EF4-FFF2-40B4-BE49-F238E27FC236}">
                <a16:creationId xmlns:a16="http://schemas.microsoft.com/office/drawing/2014/main" id="{4FD4851F-5C7D-41D3-85E5-BCC1391C7143}"/>
              </a:ext>
            </a:extLst>
          </p:cNvPr>
          <p:cNvSpPr txBox="1">
            <a:spLocks/>
          </p:cNvSpPr>
          <p:nvPr/>
        </p:nvSpPr>
        <p:spPr>
          <a:xfrm>
            <a:off x="1409465" y="23740723"/>
            <a:ext cx="6374940" cy="1041982"/>
          </a:xfrm>
          <a:prstGeom prst="rect">
            <a:avLst/>
          </a:prstGeom>
        </p:spPr>
        <p:txBody>
          <a:bodyPr vert="horz" lIns="305395" tIns="152698" rIns="305395" bIns="152698" rtlCol="0">
            <a:normAutofit/>
          </a:bodyPr>
          <a:lstStyle/>
          <a:p>
            <a:pPr>
              <a:lnSpc>
                <a:spcPct val="120000"/>
              </a:lnSpc>
            </a:pPr>
            <a:r>
              <a:rPr lang="en-US" sz="4400" b="1" dirty="0">
                <a:solidFill>
                  <a:srgbClr val="44646C"/>
                </a:solidFill>
                <a:latin typeface="Arial" panose="020B0604020202020204" pitchFamily="34" charset="0"/>
                <a:cs typeface="Arial" panose="020B0604020202020204" pitchFamily="34" charset="0"/>
              </a:rPr>
              <a:t>RESULTS</a:t>
            </a:r>
          </a:p>
        </p:txBody>
      </p:sp>
      <p:sp>
        <p:nvSpPr>
          <p:cNvPr id="65" name="Text Placeholder 2">
            <a:extLst>
              <a:ext uri="{FF2B5EF4-FFF2-40B4-BE49-F238E27FC236}">
                <a16:creationId xmlns:a16="http://schemas.microsoft.com/office/drawing/2014/main" id="{C7AE4D68-B482-4E4B-8599-31C8118244C9}"/>
              </a:ext>
            </a:extLst>
          </p:cNvPr>
          <p:cNvSpPr txBox="1">
            <a:spLocks/>
          </p:cNvSpPr>
          <p:nvPr/>
        </p:nvSpPr>
        <p:spPr>
          <a:xfrm>
            <a:off x="1409467" y="32363054"/>
            <a:ext cx="9204643" cy="730827"/>
          </a:xfrm>
          <a:prstGeom prst="rect">
            <a:avLst/>
          </a:prstGeom>
        </p:spPr>
        <p:txBody>
          <a:bodyPr vert="horz" lIns="305395" tIns="152698" rIns="305395" bIns="152698" rtlCol="0">
            <a:noAutofit/>
          </a:bodyPr>
          <a:lstStyle/>
          <a:p>
            <a:pPr algn="just">
              <a:lnSpc>
                <a:spcPct val="120000"/>
              </a:lnSpc>
            </a:pPr>
            <a:r>
              <a:rPr lang="en-US" sz="4400" b="1" dirty="0">
                <a:solidFill>
                  <a:srgbClr val="44646C"/>
                </a:solidFill>
                <a:latin typeface="Arial" panose="020B0604020202020204" pitchFamily="34" charset="0"/>
                <a:cs typeface="Arial" panose="020B0604020202020204" pitchFamily="34" charset="0"/>
              </a:rPr>
              <a:t>CONCLUSIONS</a:t>
            </a:r>
          </a:p>
        </p:txBody>
      </p:sp>
      <p:sp>
        <p:nvSpPr>
          <p:cNvPr id="66" name="Title 1">
            <a:extLst>
              <a:ext uri="{FF2B5EF4-FFF2-40B4-BE49-F238E27FC236}">
                <a16:creationId xmlns:a16="http://schemas.microsoft.com/office/drawing/2014/main" id="{A6914751-0F76-44B2-9678-5EB0B9CF88E8}"/>
              </a:ext>
            </a:extLst>
          </p:cNvPr>
          <p:cNvSpPr txBox="1">
            <a:spLocks/>
          </p:cNvSpPr>
          <p:nvPr/>
        </p:nvSpPr>
        <p:spPr>
          <a:xfrm>
            <a:off x="8210096" y="910188"/>
            <a:ext cx="23144386" cy="2436111"/>
          </a:xfrm>
          <a:prstGeom prst="rect">
            <a:avLst/>
          </a:prstGeom>
        </p:spPr>
        <p:txBody>
          <a:bodyPr>
            <a:normAutofit/>
          </a:bodyPr>
          <a:lstStyle>
            <a:lvl1pPr algn="l" defTabSz="3108960" rtl="0" eaLnBrk="1" latinLnBrk="0" hangingPunct="1">
              <a:lnSpc>
                <a:spcPct val="90000"/>
              </a:lnSpc>
              <a:spcBef>
                <a:spcPct val="0"/>
              </a:spcBef>
              <a:buNone/>
              <a:defRPr sz="14960" kern="1200">
                <a:solidFill>
                  <a:schemeClr val="tx1"/>
                </a:solidFill>
                <a:latin typeface="+mj-lt"/>
                <a:ea typeface="+mj-ea"/>
                <a:cs typeface="+mj-cs"/>
              </a:defRPr>
            </a:lvl1pPr>
          </a:lstStyle>
          <a:p>
            <a:r>
              <a:rPr lang="en-US" sz="8203" b="1" dirty="0">
                <a:solidFill>
                  <a:srgbClr val="44646C"/>
                </a:solidFill>
                <a:latin typeface="Arial" panose="020B0604020202020204" pitchFamily="34" charset="0"/>
                <a:cs typeface="Arial" panose="020B0604020202020204" pitchFamily="34" charset="0"/>
              </a:rPr>
              <a:t>Title Goes Here Title Goes Here Title Goes Here Title Goes Here Title Goes Here</a:t>
            </a:r>
            <a:endParaRPr lang="en-US" sz="8203" b="1" dirty="0">
              <a:solidFill>
                <a:srgbClr val="1F354B"/>
              </a:solidFill>
              <a:latin typeface="Arial" panose="020B0604020202020204" pitchFamily="34" charset="0"/>
              <a:cs typeface="Arial" panose="020B0604020202020204" pitchFamily="34" charset="0"/>
            </a:endParaRPr>
          </a:p>
        </p:txBody>
      </p:sp>
      <p:sp>
        <p:nvSpPr>
          <p:cNvPr id="73" name="Title Placeholder 1">
            <a:extLst>
              <a:ext uri="{FF2B5EF4-FFF2-40B4-BE49-F238E27FC236}">
                <a16:creationId xmlns:a16="http://schemas.microsoft.com/office/drawing/2014/main" id="{5BEA979B-A809-4557-9E57-3857886347FA}"/>
              </a:ext>
            </a:extLst>
          </p:cNvPr>
          <p:cNvSpPr txBox="1">
            <a:spLocks/>
          </p:cNvSpPr>
          <p:nvPr/>
        </p:nvSpPr>
        <p:spPr>
          <a:xfrm>
            <a:off x="8088498" y="3453759"/>
            <a:ext cx="23144387" cy="2355342"/>
          </a:xfrm>
          <a:prstGeom prst="rect">
            <a:avLst/>
          </a:prstGeom>
        </p:spPr>
        <p:txBody>
          <a:bodyPr vert="horz" lIns="305395" tIns="152698" rIns="305395" bIns="152698" rtlCol="0" anchor="t">
            <a:noAutofit/>
          </a:bodyPr>
          <a:lstStyle/>
          <a:p>
            <a:pPr>
              <a:lnSpc>
                <a:spcPct val="120000"/>
              </a:lnSpc>
            </a:pPr>
            <a:r>
              <a:rPr lang="en-US" sz="2800" b="1" dirty="0">
                <a:solidFill>
                  <a:srgbClr val="44646C"/>
                </a:solidFill>
                <a:latin typeface="Arial" panose="020B0604020202020204" pitchFamily="34" charset="0"/>
                <a:cs typeface="Arial" panose="020B0604020202020204" pitchFamily="34" charset="0"/>
              </a:rPr>
              <a:t>Author 1 First Name Middle Initial Last Name</a:t>
            </a:r>
            <a:r>
              <a:rPr lang="en-US" sz="2800" baseline="30000" dirty="0">
                <a:solidFill>
                  <a:srgbClr val="44646C"/>
                </a:solidFill>
                <a:latin typeface="Arial" panose="020B0604020202020204" pitchFamily="34" charset="0"/>
                <a:cs typeface="Arial" panose="020B0604020202020204" pitchFamily="34" charset="0"/>
              </a:rPr>
              <a:t>1</a:t>
            </a:r>
            <a:r>
              <a:rPr lang="en-US" sz="2800" dirty="0">
                <a:solidFill>
                  <a:srgbClr val="44646C"/>
                </a:solidFill>
                <a:latin typeface="Arial" panose="020B0604020202020204" pitchFamily="34" charset="0"/>
                <a:cs typeface="Arial" panose="020B0604020202020204" pitchFamily="34" charset="0"/>
              </a:rPr>
              <a:t>, Author 2 First Name Middle Initial Last Name</a:t>
            </a:r>
            <a:r>
              <a:rPr lang="en-US" sz="2800" baseline="30000" dirty="0">
                <a:solidFill>
                  <a:srgbClr val="44646C"/>
                </a:solidFill>
                <a:latin typeface="Arial" panose="020B0604020202020204" pitchFamily="34" charset="0"/>
                <a:cs typeface="Arial" panose="020B0604020202020204" pitchFamily="34" charset="0"/>
              </a:rPr>
              <a:t> 2</a:t>
            </a:r>
            <a:r>
              <a:rPr lang="en-US" sz="2800" dirty="0">
                <a:solidFill>
                  <a:srgbClr val="44646C"/>
                </a:solidFill>
                <a:latin typeface="Arial" panose="020B0604020202020204" pitchFamily="34" charset="0"/>
                <a:cs typeface="Arial" panose="020B0604020202020204" pitchFamily="34" charset="0"/>
              </a:rPr>
              <a:t>, Author 3 First Name Middle Initial Last Name</a:t>
            </a:r>
            <a:r>
              <a:rPr lang="en-US" sz="2800" baseline="30000" dirty="0">
                <a:solidFill>
                  <a:srgbClr val="44646C"/>
                </a:solidFill>
                <a:latin typeface="Arial" panose="020B0604020202020204" pitchFamily="34" charset="0"/>
                <a:cs typeface="Arial" panose="020B0604020202020204" pitchFamily="34" charset="0"/>
              </a:rPr>
              <a:t> 3</a:t>
            </a:r>
            <a:r>
              <a:rPr lang="en-US" sz="2800" dirty="0">
                <a:solidFill>
                  <a:srgbClr val="44646C"/>
                </a:solidFill>
                <a:latin typeface="Arial" panose="020B0604020202020204" pitchFamily="34" charset="0"/>
                <a:cs typeface="Arial" panose="020B0604020202020204" pitchFamily="34" charset="0"/>
              </a:rPr>
              <a:t> for the Research Group Name </a:t>
            </a:r>
          </a:p>
          <a:p>
            <a:pPr>
              <a:lnSpc>
                <a:spcPct val="120000"/>
              </a:lnSpc>
            </a:pPr>
            <a:endParaRPr lang="en-US" sz="2800" baseline="30000" dirty="0">
              <a:solidFill>
                <a:srgbClr val="44646C"/>
              </a:solidFill>
              <a:latin typeface="Arial" panose="020B0604020202020204" pitchFamily="34" charset="0"/>
              <a:cs typeface="Arial" panose="020B0604020202020204" pitchFamily="34" charset="0"/>
            </a:endParaRPr>
          </a:p>
          <a:p>
            <a:pPr>
              <a:lnSpc>
                <a:spcPct val="120000"/>
              </a:lnSpc>
            </a:pPr>
            <a:r>
              <a:rPr lang="en-US" sz="2800" baseline="30000" dirty="0">
                <a:solidFill>
                  <a:srgbClr val="44646C"/>
                </a:solidFill>
                <a:latin typeface="Arial" panose="020B0604020202020204" pitchFamily="34" charset="0"/>
                <a:cs typeface="Arial" panose="020B0604020202020204" pitchFamily="34" charset="0"/>
              </a:rPr>
              <a:t>1</a:t>
            </a:r>
            <a:r>
              <a:rPr lang="en-US" sz="2800" dirty="0">
                <a:solidFill>
                  <a:srgbClr val="44646C"/>
                </a:solidFill>
                <a:latin typeface="Arial" panose="020B0604020202020204" pitchFamily="34" charset="0"/>
                <a:cs typeface="Arial" panose="020B0604020202020204" pitchFamily="34" charset="0"/>
              </a:rPr>
              <a:t>Institution 1 Name, City, State (if US), Country, </a:t>
            </a:r>
            <a:r>
              <a:rPr lang="en-US" sz="2800" baseline="30000" dirty="0">
                <a:solidFill>
                  <a:srgbClr val="44646C"/>
                </a:solidFill>
                <a:latin typeface="Arial" panose="020B0604020202020204" pitchFamily="34" charset="0"/>
                <a:cs typeface="Arial" panose="020B0604020202020204" pitchFamily="34" charset="0"/>
              </a:rPr>
              <a:t>2</a:t>
            </a:r>
            <a:r>
              <a:rPr lang="en-US" sz="2800" dirty="0">
                <a:solidFill>
                  <a:srgbClr val="44646C"/>
                </a:solidFill>
                <a:latin typeface="Arial" panose="020B0604020202020204" pitchFamily="34" charset="0"/>
                <a:cs typeface="Arial" panose="020B0604020202020204" pitchFamily="34" charset="0"/>
              </a:rPr>
              <a:t>Insittution 2 Name, City, Country, </a:t>
            </a:r>
            <a:r>
              <a:rPr lang="en-US" sz="2800" baseline="30000" dirty="0">
                <a:solidFill>
                  <a:srgbClr val="44646C"/>
                </a:solidFill>
                <a:latin typeface="Arial" panose="020B0604020202020204" pitchFamily="34" charset="0"/>
                <a:cs typeface="Arial" panose="020B0604020202020204" pitchFamily="34" charset="0"/>
              </a:rPr>
              <a:t>3</a:t>
            </a:r>
            <a:r>
              <a:rPr lang="en-US" sz="2800" dirty="0">
                <a:solidFill>
                  <a:srgbClr val="44646C"/>
                </a:solidFill>
                <a:latin typeface="Arial" panose="020B0604020202020204" pitchFamily="34" charset="0"/>
                <a:cs typeface="Arial" panose="020B0604020202020204" pitchFamily="34" charset="0"/>
              </a:rPr>
              <a:t>Institution 3 Name, City, Country</a:t>
            </a:r>
          </a:p>
        </p:txBody>
      </p:sp>
      <p:sp>
        <p:nvSpPr>
          <p:cNvPr id="75" name="Text Placeholder 2">
            <a:extLst>
              <a:ext uri="{FF2B5EF4-FFF2-40B4-BE49-F238E27FC236}">
                <a16:creationId xmlns:a16="http://schemas.microsoft.com/office/drawing/2014/main" id="{38673C40-6024-4120-B846-A53872536EF8}"/>
              </a:ext>
            </a:extLst>
          </p:cNvPr>
          <p:cNvSpPr txBox="1">
            <a:spLocks/>
          </p:cNvSpPr>
          <p:nvPr/>
        </p:nvSpPr>
        <p:spPr>
          <a:xfrm>
            <a:off x="1409466" y="5882443"/>
            <a:ext cx="9204643" cy="730827"/>
          </a:xfrm>
          <a:prstGeom prst="rect">
            <a:avLst/>
          </a:prstGeom>
        </p:spPr>
        <p:txBody>
          <a:bodyPr vert="horz" lIns="305395" tIns="152698" rIns="305395" bIns="152698" rtlCol="0" anchor="t">
            <a:noAutofit/>
          </a:bodyPr>
          <a:lstStyle/>
          <a:p>
            <a:pPr algn="just">
              <a:lnSpc>
                <a:spcPct val="120000"/>
              </a:lnSpc>
            </a:pPr>
            <a:r>
              <a:rPr lang="en-US" sz="4400" b="1" dirty="0">
                <a:solidFill>
                  <a:schemeClr val="accent1"/>
                </a:solidFill>
                <a:latin typeface="Arial"/>
                <a:cs typeface="Arial"/>
              </a:rPr>
              <a:t>BACKGROUND</a:t>
            </a:r>
          </a:p>
        </p:txBody>
      </p:sp>
      <p:sp>
        <p:nvSpPr>
          <p:cNvPr id="76" name="Text Placeholder 2">
            <a:extLst>
              <a:ext uri="{FF2B5EF4-FFF2-40B4-BE49-F238E27FC236}">
                <a16:creationId xmlns:a16="http://schemas.microsoft.com/office/drawing/2014/main" id="{3341B538-5B5C-45AE-826B-0AFCAAD62C98}"/>
              </a:ext>
            </a:extLst>
          </p:cNvPr>
          <p:cNvSpPr txBox="1">
            <a:spLocks/>
          </p:cNvSpPr>
          <p:nvPr/>
        </p:nvSpPr>
        <p:spPr>
          <a:xfrm>
            <a:off x="1409468" y="7040086"/>
            <a:ext cx="29882852" cy="2664857"/>
          </a:xfrm>
          <a:prstGeom prst="rect">
            <a:avLst/>
          </a:prstGeom>
        </p:spPr>
        <p:txBody>
          <a:bodyPr vert="horz" wrap="square" lIns="305395" tIns="152698" rIns="305395" bIns="152698" rtlCol="0" anchor="t">
            <a:spAutoFit/>
          </a:bodyPr>
          <a:lstStyle/>
          <a:p>
            <a:pPr>
              <a:lnSpc>
                <a:spcPct val="120000"/>
              </a:lnSpc>
            </a:pPr>
            <a:r>
              <a:rPr lang="en-US" sz="2600" dirty="0">
                <a:latin typeface="Arial" panose="020B0604020202020204" pitchFamily="34" charset="0"/>
                <a:cs typeface="Arial" panose="020B0604020202020204" pitchFamily="34" charset="0"/>
              </a:rPr>
              <a:t>Clearly describe the hypothesis or research question addressed in the study. Why was the study conducted?</a:t>
            </a:r>
          </a:p>
          <a:p>
            <a:pPr>
              <a:lnSpc>
                <a:spcPct val="120000"/>
              </a:lnSpc>
            </a:pPr>
            <a:endParaRPr lang="en-US" sz="2600" dirty="0">
              <a:latin typeface="Arial" panose="020B0604020202020204" pitchFamily="34" charset="0"/>
              <a:cs typeface="Arial" panose="020B0604020202020204" pitchFamily="34" charset="0"/>
            </a:endParaRPr>
          </a:p>
          <a:p>
            <a:pPr>
              <a:lnSpc>
                <a:spcPct val="120000"/>
              </a:lnSpc>
            </a:pPr>
            <a:r>
              <a:rPr lang="en-US" sz="2600" dirty="0">
                <a:latin typeface="Arial" panose="020B0604020202020204" pitchFamily="34" charset="0"/>
                <a:cs typeface="Arial" panose="020B0604020202020204" pitchFamily="34" charset="0"/>
              </a:rPr>
              <a:t>Update this text with the background of your research. Lorem ipsum dolor sit </a:t>
            </a:r>
            <a:r>
              <a:rPr lang="en-US" sz="2600" dirty="0" err="1">
                <a:latin typeface="Arial" panose="020B0604020202020204" pitchFamily="34" charset="0"/>
                <a:cs typeface="Arial" panose="020B0604020202020204" pitchFamily="34" charset="0"/>
              </a:rPr>
              <a:t>amet</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oratio</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pericula</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partiendo</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mei</a:t>
            </a:r>
            <a:r>
              <a:rPr lang="en-US" sz="2600" dirty="0">
                <a:latin typeface="Arial" panose="020B0604020202020204" pitchFamily="34" charset="0"/>
                <a:cs typeface="Arial" panose="020B0604020202020204" pitchFamily="34" charset="0"/>
              </a:rPr>
              <a:t> cu, </a:t>
            </a:r>
            <a:r>
              <a:rPr lang="en-US" sz="2600" dirty="0" err="1">
                <a:latin typeface="Arial" panose="020B0604020202020204" pitchFamily="34" charset="0"/>
                <a:cs typeface="Arial" panose="020B0604020202020204" pitchFamily="34" charset="0"/>
              </a:rPr>
              <a:t>usu</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possim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mentitum</a:t>
            </a:r>
            <a:r>
              <a:rPr lang="en-US" sz="2600" dirty="0">
                <a:latin typeface="Arial" panose="020B0604020202020204" pitchFamily="34" charset="0"/>
                <a:cs typeface="Arial" panose="020B0604020202020204" pitchFamily="34" charset="0"/>
              </a:rPr>
              <a:t> mandamus an. </a:t>
            </a:r>
            <a:r>
              <a:rPr lang="en-US" sz="2600" dirty="0" err="1">
                <a:latin typeface="Arial" panose="020B0604020202020204" pitchFamily="34" charset="0"/>
                <a:cs typeface="Arial" panose="020B0604020202020204" pitchFamily="34" charset="0"/>
              </a:rPr>
              <a:t>Usu</a:t>
            </a:r>
            <a:r>
              <a:rPr lang="en-US" sz="2600" dirty="0">
                <a:latin typeface="Arial" panose="020B0604020202020204" pitchFamily="34" charset="0"/>
                <a:cs typeface="Arial" panose="020B0604020202020204" pitchFamily="34" charset="0"/>
              </a:rPr>
              <a:t> id </a:t>
            </a:r>
            <a:r>
              <a:rPr lang="en-US" sz="2600" dirty="0" err="1">
                <a:latin typeface="Arial" panose="020B0604020202020204" pitchFamily="34" charset="0"/>
                <a:cs typeface="Arial" panose="020B0604020202020204" pitchFamily="34" charset="0"/>
              </a:rPr>
              <a:t>enim</a:t>
            </a:r>
            <a:r>
              <a:rPr lang="en-US" sz="2600" dirty="0">
                <a:latin typeface="Arial" panose="020B0604020202020204" pitchFamily="34" charset="0"/>
                <a:cs typeface="Arial" panose="020B0604020202020204" pitchFamily="34" charset="0"/>
              </a:rPr>
              <a:t> minim </a:t>
            </a:r>
            <a:r>
              <a:rPr lang="en-US" sz="2600" dirty="0" err="1">
                <a:latin typeface="Arial" panose="020B0604020202020204" pitchFamily="34" charset="0"/>
                <a:cs typeface="Arial" panose="020B0604020202020204" pitchFamily="34" charset="0"/>
              </a:rPr>
              <a:t>copiosae</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unum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illud</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ut</a:t>
            </a:r>
            <a:r>
              <a:rPr lang="en-US" sz="2600" dirty="0">
                <a:latin typeface="Arial" panose="020B0604020202020204" pitchFamily="34" charset="0"/>
                <a:cs typeface="Arial" panose="020B0604020202020204" pitchFamily="34" charset="0"/>
              </a:rPr>
              <a:t> qui, ad cum </a:t>
            </a:r>
            <a:r>
              <a:rPr lang="en-US" sz="2600" dirty="0" err="1">
                <a:latin typeface="Arial" panose="020B0604020202020204" pitchFamily="34" charset="0"/>
                <a:cs typeface="Arial" panose="020B0604020202020204" pitchFamily="34" charset="0"/>
              </a:rPr>
              <a:t>laboramus</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adipiscing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Nec</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possim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deseruisse</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intellegam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ei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pertinax</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moderatius</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vituperatoribus</a:t>
            </a:r>
            <a:r>
              <a:rPr lang="en-US" sz="2600" dirty="0">
                <a:latin typeface="Arial" panose="020B0604020202020204" pitchFamily="34" charset="0"/>
                <a:cs typeface="Arial" panose="020B0604020202020204" pitchFamily="34" charset="0"/>
              </a:rPr>
              <a:t> at </a:t>
            </a:r>
            <a:r>
              <a:rPr lang="en-US" sz="2600" dirty="0" err="1">
                <a:latin typeface="Arial" panose="020B0604020202020204" pitchFamily="34" charset="0"/>
                <a:cs typeface="Arial" panose="020B0604020202020204" pitchFamily="34" charset="0"/>
              </a:rPr>
              <a:t>nec</a:t>
            </a:r>
            <a:r>
              <a:rPr lang="en-US" sz="2600" dirty="0">
                <a:latin typeface="Arial" panose="020B0604020202020204" pitchFamily="34" charset="0"/>
                <a:cs typeface="Arial" panose="020B0604020202020204" pitchFamily="34" charset="0"/>
              </a:rPr>
              <a:t>. Vis </a:t>
            </a:r>
            <a:r>
              <a:rPr lang="en-US" sz="2600" dirty="0" err="1">
                <a:latin typeface="Arial" panose="020B0604020202020204" pitchFamily="34" charset="0"/>
                <a:cs typeface="Arial" panose="020B0604020202020204" pitchFamily="34" charset="0"/>
              </a:rPr>
              <a:t>purto</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fuisset</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incorrupte</a:t>
            </a:r>
            <a:r>
              <a:rPr lang="en-US" sz="2600" dirty="0">
                <a:latin typeface="Arial" panose="020B0604020202020204" pitchFamily="34" charset="0"/>
                <a:cs typeface="Arial" panose="020B0604020202020204" pitchFamily="34" charset="0"/>
              </a:rPr>
              <a:t> ne, </a:t>
            </a:r>
            <a:r>
              <a:rPr lang="en-US" sz="2600" dirty="0" err="1">
                <a:latin typeface="Arial" panose="020B0604020202020204" pitchFamily="34" charset="0"/>
                <a:cs typeface="Arial" panose="020B0604020202020204" pitchFamily="34" charset="0"/>
              </a:rPr>
              <a:t>ea</a:t>
            </a:r>
            <a:r>
              <a:rPr lang="en-US" sz="2600" dirty="0">
                <a:latin typeface="Arial" panose="020B0604020202020204" pitchFamily="34" charset="0"/>
                <a:cs typeface="Arial" panose="020B0604020202020204" pitchFamily="34" charset="0"/>
              </a:rPr>
              <a:t> duo </a:t>
            </a:r>
            <a:r>
              <a:rPr lang="en-US" sz="2600" dirty="0" err="1">
                <a:latin typeface="Arial" panose="020B0604020202020204" pitchFamily="34" charset="0"/>
                <a:cs typeface="Arial" panose="020B0604020202020204" pitchFamily="34" charset="0"/>
              </a:rPr>
              <a:t>probo</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mollis</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dolorem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usu</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nibh</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prodesset</a:t>
            </a:r>
            <a:r>
              <a:rPr lang="en-US" sz="2600" dirty="0">
                <a:latin typeface="Arial" panose="020B0604020202020204" pitchFamily="34" charset="0"/>
                <a:cs typeface="Arial" panose="020B0604020202020204" pitchFamily="34" charset="0"/>
              </a:rPr>
              <a:t> et. Id </a:t>
            </a:r>
            <a:r>
              <a:rPr lang="en-US" sz="2600" dirty="0" err="1">
                <a:latin typeface="Arial" panose="020B0604020202020204" pitchFamily="34" charset="0"/>
                <a:cs typeface="Arial" panose="020B0604020202020204" pitchFamily="34" charset="0"/>
              </a:rPr>
              <a:t>mel</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blandit</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vivendum</a:t>
            </a:r>
            <a:r>
              <a:rPr lang="en-US" sz="2600" dirty="0">
                <a:latin typeface="Arial" panose="020B0604020202020204" pitchFamily="34" charset="0"/>
                <a:cs typeface="Arial" panose="020B0604020202020204" pitchFamily="34" charset="0"/>
              </a:rPr>
              <a:t>.</a:t>
            </a:r>
          </a:p>
        </p:txBody>
      </p:sp>
      <p:sp>
        <p:nvSpPr>
          <p:cNvPr id="96" name="Rectangle 95">
            <a:extLst>
              <a:ext uri="{FF2B5EF4-FFF2-40B4-BE49-F238E27FC236}">
                <a16:creationId xmlns:a16="http://schemas.microsoft.com/office/drawing/2014/main" id="{94CF85AA-5C89-47A1-9590-52B9D04F4242}"/>
              </a:ext>
            </a:extLst>
          </p:cNvPr>
          <p:cNvSpPr/>
          <p:nvPr/>
        </p:nvSpPr>
        <p:spPr>
          <a:xfrm>
            <a:off x="1623297" y="18256344"/>
            <a:ext cx="15222765" cy="4851816"/>
          </a:xfrm>
          <a:prstGeom prst="rect">
            <a:avLst/>
          </a:prstGeom>
        </p:spPr>
        <p:txBody>
          <a:bodyPr wrap="square" lIns="93763" tIns="46882" rIns="93763" bIns="46882" anchor="t">
            <a:spAutoFit/>
          </a:bodyPr>
          <a:lstStyle/>
          <a:p>
            <a:pPr marL="622833" indent="-622833">
              <a:lnSpc>
                <a:spcPct val="120000"/>
              </a:lnSpc>
              <a:buFont typeface="Arial" panose="020B0604020202020204" pitchFamily="34" charset="0"/>
              <a:buChar char="•"/>
            </a:pPr>
            <a:r>
              <a:rPr lang="en-US" sz="2600" dirty="0">
                <a:latin typeface="Arial" panose="020B0604020202020204" pitchFamily="34" charset="0"/>
                <a:cs typeface="Arial" panose="020B0604020202020204" pitchFamily="34" charset="0"/>
              </a:rPr>
              <a:t>Detail the experimental methods and processes employed in the study. What did you do?</a:t>
            </a:r>
          </a:p>
          <a:p>
            <a:pPr marL="622833" indent="-622833">
              <a:lnSpc>
                <a:spcPct val="120000"/>
              </a:lnSpc>
              <a:buFont typeface="Arial" panose="020B0604020202020204" pitchFamily="34" charset="0"/>
              <a:buChar char="•"/>
            </a:pPr>
            <a:r>
              <a:rPr lang="en-US" sz="2600" dirty="0">
                <a:latin typeface="Arial" panose="020B0604020202020204" pitchFamily="34" charset="0"/>
                <a:cs typeface="Arial" panose="020B0604020202020204" pitchFamily="34" charset="0"/>
              </a:rPr>
              <a:t>Collected [what] from [population]</a:t>
            </a:r>
          </a:p>
          <a:p>
            <a:pPr marL="622833" indent="-622833">
              <a:lnSpc>
                <a:spcPct val="120000"/>
              </a:lnSpc>
              <a:buFont typeface="Arial" panose="020B0604020202020204" pitchFamily="34" charset="0"/>
              <a:buChar char="•"/>
            </a:pPr>
            <a:r>
              <a:rPr lang="en-US" sz="2600" dirty="0">
                <a:latin typeface="Arial" panose="020B0604020202020204" pitchFamily="34" charset="0"/>
                <a:cs typeface="Arial" panose="020B0604020202020204" pitchFamily="34" charset="0"/>
              </a:rPr>
              <a:t>How you tested it.</a:t>
            </a:r>
          </a:p>
          <a:p>
            <a:pPr marL="622833" indent="-622833">
              <a:lnSpc>
                <a:spcPct val="120000"/>
              </a:lnSpc>
              <a:buFont typeface="Arial" panose="020B0604020202020204" pitchFamily="34" charset="0"/>
              <a:buChar char="•"/>
            </a:pPr>
            <a:r>
              <a:rPr lang="en-US" sz="2600" dirty="0">
                <a:latin typeface="Arial" panose="020B0604020202020204" pitchFamily="34" charset="0"/>
                <a:cs typeface="Arial" panose="020B0604020202020204" pitchFamily="34" charset="0"/>
              </a:rPr>
              <a:t>Illustrate your methods if you can!</a:t>
            </a:r>
          </a:p>
          <a:p>
            <a:pPr>
              <a:lnSpc>
                <a:spcPct val="120000"/>
              </a:lnSpc>
            </a:pPr>
            <a:endParaRPr lang="en-US" sz="2600" dirty="0">
              <a:latin typeface="Arial" panose="020B0604020202020204" pitchFamily="34" charset="0"/>
              <a:cs typeface="Arial" panose="020B0604020202020204" pitchFamily="34" charset="0"/>
            </a:endParaRPr>
          </a:p>
          <a:p>
            <a:pPr>
              <a:lnSpc>
                <a:spcPct val="120000"/>
              </a:lnSpc>
            </a:pPr>
            <a:r>
              <a:rPr lang="en-US" sz="2600" dirty="0">
                <a:latin typeface="Arial" panose="020B0604020202020204" pitchFamily="34" charset="0"/>
                <a:cs typeface="Arial" panose="020B0604020202020204" pitchFamily="34" charset="0"/>
              </a:rPr>
              <a:t>Update this text with the methods of your research. Lorem ipsum dolor sit </a:t>
            </a:r>
            <a:r>
              <a:rPr lang="en-US" sz="2600" dirty="0" err="1">
                <a:latin typeface="Arial" panose="020B0604020202020204" pitchFamily="34" charset="0"/>
                <a:cs typeface="Arial" panose="020B0604020202020204" pitchFamily="34" charset="0"/>
              </a:rPr>
              <a:t>amet</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oratio</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pericula</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partiendo</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mei</a:t>
            </a:r>
            <a:r>
              <a:rPr lang="en-US" sz="2600" dirty="0">
                <a:latin typeface="Arial" panose="020B0604020202020204" pitchFamily="34" charset="0"/>
                <a:cs typeface="Arial" panose="020B0604020202020204" pitchFamily="34" charset="0"/>
              </a:rPr>
              <a:t> cu, </a:t>
            </a:r>
            <a:r>
              <a:rPr lang="en-US" sz="2600" dirty="0" err="1">
                <a:latin typeface="Arial" panose="020B0604020202020204" pitchFamily="34" charset="0"/>
                <a:cs typeface="Arial" panose="020B0604020202020204" pitchFamily="34" charset="0"/>
              </a:rPr>
              <a:t>usu</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possim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mentitum</a:t>
            </a:r>
            <a:r>
              <a:rPr lang="en-US" sz="2600" dirty="0">
                <a:latin typeface="Arial" panose="020B0604020202020204" pitchFamily="34" charset="0"/>
                <a:cs typeface="Arial" panose="020B0604020202020204" pitchFamily="34" charset="0"/>
              </a:rPr>
              <a:t> mandamus an. </a:t>
            </a:r>
          </a:p>
          <a:p>
            <a:pPr>
              <a:lnSpc>
                <a:spcPct val="120000"/>
              </a:lnSpc>
            </a:pPr>
            <a:endParaRPr lang="en-US" sz="2600" dirty="0">
              <a:latin typeface="Arial" panose="020B0604020202020204" pitchFamily="34" charset="0"/>
              <a:cs typeface="Arial" panose="020B0604020202020204" pitchFamily="34" charset="0"/>
            </a:endParaRPr>
          </a:p>
          <a:p>
            <a:pPr>
              <a:lnSpc>
                <a:spcPct val="120000"/>
              </a:lnSpc>
            </a:pPr>
            <a:r>
              <a:rPr lang="en-US" sz="2600" dirty="0">
                <a:latin typeface="Arial" panose="020B0604020202020204" pitchFamily="34" charset="0"/>
                <a:cs typeface="Arial" panose="020B0604020202020204" pitchFamily="34" charset="0"/>
              </a:rPr>
              <a:t>Lorem ipsum dolor sit </a:t>
            </a:r>
            <a:r>
              <a:rPr lang="en-US" sz="2600" dirty="0" err="1">
                <a:latin typeface="Arial" panose="020B0604020202020204" pitchFamily="34" charset="0"/>
                <a:cs typeface="Arial" panose="020B0604020202020204" pitchFamily="34" charset="0"/>
              </a:rPr>
              <a:t>amet</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oratio</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pericula</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partiendo</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mei</a:t>
            </a:r>
            <a:r>
              <a:rPr lang="en-US" sz="2600" dirty="0">
                <a:latin typeface="Arial" panose="020B0604020202020204" pitchFamily="34" charset="0"/>
                <a:cs typeface="Arial" panose="020B0604020202020204" pitchFamily="34" charset="0"/>
              </a:rPr>
              <a:t> cu, </a:t>
            </a:r>
            <a:r>
              <a:rPr lang="en-US" sz="2600" dirty="0" err="1">
                <a:latin typeface="Arial" panose="020B0604020202020204" pitchFamily="34" charset="0"/>
                <a:cs typeface="Arial" panose="020B0604020202020204" pitchFamily="34" charset="0"/>
              </a:rPr>
              <a:t>usu</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possim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mentitum</a:t>
            </a:r>
            <a:r>
              <a:rPr lang="en-US" sz="2600" dirty="0">
                <a:latin typeface="Arial" panose="020B0604020202020204" pitchFamily="34" charset="0"/>
                <a:cs typeface="Arial" panose="020B0604020202020204" pitchFamily="34" charset="0"/>
              </a:rPr>
              <a:t> mandamus an. </a:t>
            </a:r>
            <a:r>
              <a:rPr lang="en-US" sz="2600" dirty="0" err="1">
                <a:latin typeface="Arial" panose="020B0604020202020204" pitchFamily="34" charset="0"/>
                <a:cs typeface="Arial" panose="020B0604020202020204" pitchFamily="34" charset="0"/>
              </a:rPr>
              <a:t>Usu</a:t>
            </a:r>
            <a:r>
              <a:rPr lang="en-US" sz="2600" dirty="0">
                <a:latin typeface="Arial" panose="020B0604020202020204" pitchFamily="34" charset="0"/>
                <a:cs typeface="Arial" panose="020B0604020202020204" pitchFamily="34" charset="0"/>
              </a:rPr>
              <a:t> id </a:t>
            </a:r>
            <a:r>
              <a:rPr lang="en-US" sz="2600" dirty="0" err="1">
                <a:latin typeface="Arial" panose="020B0604020202020204" pitchFamily="34" charset="0"/>
                <a:cs typeface="Arial" panose="020B0604020202020204" pitchFamily="34" charset="0"/>
              </a:rPr>
              <a:t>enim</a:t>
            </a:r>
            <a:r>
              <a:rPr lang="en-US" sz="2600" dirty="0">
                <a:latin typeface="Arial" panose="020B0604020202020204" pitchFamily="34" charset="0"/>
                <a:cs typeface="Arial" panose="020B0604020202020204" pitchFamily="34" charset="0"/>
              </a:rPr>
              <a:t> minim </a:t>
            </a:r>
            <a:r>
              <a:rPr lang="en-US" sz="2600" dirty="0" err="1">
                <a:latin typeface="Arial" panose="020B0604020202020204" pitchFamily="34" charset="0"/>
                <a:cs typeface="Arial" panose="020B0604020202020204" pitchFamily="34" charset="0"/>
              </a:rPr>
              <a:t>copiosae</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unum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illud</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ut</a:t>
            </a:r>
            <a:r>
              <a:rPr lang="en-US" sz="2600" dirty="0">
                <a:latin typeface="Arial" panose="020B0604020202020204" pitchFamily="34" charset="0"/>
                <a:cs typeface="Arial" panose="020B0604020202020204" pitchFamily="34" charset="0"/>
              </a:rPr>
              <a:t> qui, ad cum </a:t>
            </a:r>
            <a:r>
              <a:rPr lang="en-US" sz="2600" dirty="0" err="1">
                <a:latin typeface="Arial" panose="020B0604020202020204" pitchFamily="34" charset="0"/>
                <a:cs typeface="Arial" panose="020B0604020202020204" pitchFamily="34" charset="0"/>
              </a:rPr>
              <a:t>laboramus</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adipiscing</a:t>
            </a:r>
            <a:endParaRPr lang="en-US" sz="2600" dirty="0">
              <a:solidFill>
                <a:srgbClr val="000000"/>
              </a:solidFill>
              <a:latin typeface="Arial" panose="020B0604020202020204" pitchFamily="34" charset="0"/>
              <a:cs typeface="Arial" panose="020B0604020202020204" pitchFamily="34" charset="0"/>
            </a:endParaRPr>
          </a:p>
        </p:txBody>
      </p:sp>
      <p:sp>
        <p:nvSpPr>
          <p:cNvPr id="98" name="TextBox 97">
            <a:extLst>
              <a:ext uri="{FF2B5EF4-FFF2-40B4-BE49-F238E27FC236}">
                <a16:creationId xmlns:a16="http://schemas.microsoft.com/office/drawing/2014/main" id="{CCAC1B2D-7DCA-4AFC-816F-E89CC972FF25}"/>
              </a:ext>
            </a:extLst>
          </p:cNvPr>
          <p:cNvSpPr txBox="1"/>
          <p:nvPr/>
        </p:nvSpPr>
        <p:spPr>
          <a:xfrm>
            <a:off x="1623298" y="24695831"/>
            <a:ext cx="29669021" cy="1008418"/>
          </a:xfrm>
          <a:prstGeom prst="rect">
            <a:avLst/>
          </a:prstGeom>
          <a:noFill/>
        </p:spPr>
        <p:txBody>
          <a:bodyPr wrap="square" rtlCol="0">
            <a:spAutoFit/>
          </a:bodyPr>
          <a:lstStyle/>
          <a:p>
            <a:pPr>
              <a:lnSpc>
                <a:spcPct val="120000"/>
              </a:lnSpc>
            </a:pPr>
            <a:r>
              <a:rPr lang="en-US" sz="2600" dirty="0">
                <a:latin typeface="Arial" panose="020B0604020202020204" pitchFamily="34" charset="0"/>
                <a:cs typeface="Arial" panose="020B0604020202020204" pitchFamily="34" charset="0"/>
              </a:rPr>
              <a:t>Update this text with the results of your research, including relevant tables, figures and graphs. Lorem ipsum dolor sit </a:t>
            </a:r>
            <a:r>
              <a:rPr lang="en-US" sz="2600" dirty="0" err="1">
                <a:latin typeface="Arial" panose="020B0604020202020204" pitchFamily="34" charset="0"/>
                <a:cs typeface="Arial" panose="020B0604020202020204" pitchFamily="34" charset="0"/>
              </a:rPr>
              <a:t>amet</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oratio</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pericula</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partiendo</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mei</a:t>
            </a:r>
            <a:r>
              <a:rPr lang="en-US" sz="2600" dirty="0">
                <a:latin typeface="Arial" panose="020B0604020202020204" pitchFamily="34" charset="0"/>
                <a:cs typeface="Arial" panose="020B0604020202020204" pitchFamily="34" charset="0"/>
              </a:rPr>
              <a:t> cu, </a:t>
            </a:r>
            <a:r>
              <a:rPr lang="en-US" sz="2600" dirty="0" err="1">
                <a:latin typeface="Arial" panose="020B0604020202020204" pitchFamily="34" charset="0"/>
                <a:cs typeface="Arial" panose="020B0604020202020204" pitchFamily="34" charset="0"/>
              </a:rPr>
              <a:t>usu</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possim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mentitum</a:t>
            </a:r>
            <a:r>
              <a:rPr lang="en-US" sz="2600" dirty="0">
                <a:latin typeface="Arial" panose="020B0604020202020204" pitchFamily="34" charset="0"/>
                <a:cs typeface="Arial" panose="020B0604020202020204" pitchFamily="34" charset="0"/>
              </a:rPr>
              <a:t> mandamus an. </a:t>
            </a:r>
            <a:r>
              <a:rPr lang="en-US" sz="2600" dirty="0" err="1">
                <a:latin typeface="Arial" panose="020B0604020202020204" pitchFamily="34" charset="0"/>
                <a:cs typeface="Arial" panose="020B0604020202020204" pitchFamily="34" charset="0"/>
              </a:rPr>
              <a:t>Usu</a:t>
            </a:r>
            <a:r>
              <a:rPr lang="en-US" sz="2600" dirty="0">
                <a:latin typeface="Arial" panose="020B0604020202020204" pitchFamily="34" charset="0"/>
                <a:cs typeface="Arial" panose="020B0604020202020204" pitchFamily="34" charset="0"/>
              </a:rPr>
              <a:t> id </a:t>
            </a:r>
            <a:r>
              <a:rPr lang="en-US" sz="2600" dirty="0" err="1">
                <a:latin typeface="Arial" panose="020B0604020202020204" pitchFamily="34" charset="0"/>
                <a:cs typeface="Arial" panose="020B0604020202020204" pitchFamily="34" charset="0"/>
              </a:rPr>
              <a:t>enim</a:t>
            </a:r>
            <a:r>
              <a:rPr lang="en-US" sz="2600" dirty="0">
                <a:latin typeface="Arial" panose="020B0604020202020204" pitchFamily="34" charset="0"/>
                <a:cs typeface="Arial" panose="020B0604020202020204" pitchFamily="34" charset="0"/>
              </a:rPr>
              <a:t> minim </a:t>
            </a:r>
            <a:r>
              <a:rPr lang="en-US" sz="2600" dirty="0" err="1">
                <a:latin typeface="Arial" panose="020B0604020202020204" pitchFamily="34" charset="0"/>
                <a:cs typeface="Arial" panose="020B0604020202020204" pitchFamily="34" charset="0"/>
              </a:rPr>
              <a:t>copiosae</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unum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illud</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ut</a:t>
            </a:r>
            <a:r>
              <a:rPr lang="en-US" sz="2600" dirty="0">
                <a:latin typeface="Arial" panose="020B0604020202020204" pitchFamily="34" charset="0"/>
                <a:cs typeface="Arial" panose="020B0604020202020204" pitchFamily="34" charset="0"/>
              </a:rPr>
              <a:t> qui, ad cum </a:t>
            </a:r>
            <a:r>
              <a:rPr lang="en-US" sz="2600" dirty="0" err="1">
                <a:latin typeface="Arial" panose="020B0604020202020204" pitchFamily="34" charset="0"/>
                <a:cs typeface="Arial" panose="020B0604020202020204" pitchFamily="34" charset="0"/>
              </a:rPr>
              <a:t>laboramus</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adipiscing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Nec</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possim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deseruisse</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intellegam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ei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pertinax</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moderatius</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vituperatoribus</a:t>
            </a:r>
            <a:r>
              <a:rPr lang="en-US" sz="2600" dirty="0">
                <a:latin typeface="Arial" panose="020B0604020202020204" pitchFamily="34" charset="0"/>
                <a:cs typeface="Arial" panose="020B0604020202020204" pitchFamily="34" charset="0"/>
              </a:rPr>
              <a:t> at </a:t>
            </a:r>
            <a:r>
              <a:rPr lang="en-US" sz="2600" dirty="0" err="1">
                <a:latin typeface="Arial" panose="020B0604020202020204" pitchFamily="34" charset="0"/>
                <a:cs typeface="Arial" panose="020B0604020202020204" pitchFamily="34" charset="0"/>
              </a:rPr>
              <a:t>nec</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usu</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possim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mentitum</a:t>
            </a:r>
            <a:r>
              <a:rPr lang="en-US" sz="2600" dirty="0">
                <a:latin typeface="Arial" panose="020B0604020202020204" pitchFamily="34" charset="0"/>
                <a:cs typeface="Arial" panose="020B0604020202020204" pitchFamily="34" charset="0"/>
              </a:rPr>
              <a:t> mandamus. </a:t>
            </a:r>
          </a:p>
        </p:txBody>
      </p:sp>
      <p:sp>
        <p:nvSpPr>
          <p:cNvPr id="99" name="TextBox 98">
            <a:extLst>
              <a:ext uri="{FF2B5EF4-FFF2-40B4-BE49-F238E27FC236}">
                <a16:creationId xmlns:a16="http://schemas.microsoft.com/office/drawing/2014/main" id="{77401D85-CBAF-4D4B-8843-442E1C7DA44B}"/>
              </a:ext>
            </a:extLst>
          </p:cNvPr>
          <p:cNvSpPr txBox="1"/>
          <p:nvPr/>
        </p:nvSpPr>
        <p:spPr>
          <a:xfrm>
            <a:off x="1706715" y="33308801"/>
            <a:ext cx="29647768" cy="4369338"/>
          </a:xfrm>
          <a:prstGeom prst="rect">
            <a:avLst/>
          </a:prstGeom>
          <a:noFill/>
        </p:spPr>
        <p:txBody>
          <a:bodyPr wrap="square" rtlCol="0">
            <a:spAutoFit/>
          </a:bodyPr>
          <a:lstStyle/>
          <a:p>
            <a:pPr marL="479102" indent="-479102">
              <a:lnSpc>
                <a:spcPct val="120000"/>
              </a:lnSpc>
              <a:buFont typeface="Arial" panose="020B0604020202020204" pitchFamily="34" charset="0"/>
              <a:buChar char="•"/>
            </a:pPr>
            <a:r>
              <a:rPr lang="en-US" sz="2600" dirty="0">
                <a:latin typeface="Arial" panose="020B0604020202020204" pitchFamily="34" charset="0"/>
                <a:cs typeface="Arial" panose="020B0604020202020204" pitchFamily="34" charset="0"/>
              </a:rPr>
              <a:t>Describe logically sound conclusions and reliable inferences drawn from the study results. </a:t>
            </a:r>
          </a:p>
          <a:p>
            <a:pPr marL="479102" indent="-479102">
              <a:lnSpc>
                <a:spcPct val="120000"/>
              </a:lnSpc>
              <a:buFont typeface="Arial" panose="020B0604020202020204" pitchFamily="34" charset="0"/>
              <a:buChar char="•"/>
            </a:pPr>
            <a:r>
              <a:rPr lang="en-US" sz="2600" dirty="0">
                <a:latin typeface="Arial" panose="020B0604020202020204" pitchFamily="34" charset="0"/>
                <a:cs typeface="Arial" panose="020B0604020202020204" pitchFamily="34" charset="0"/>
              </a:rPr>
              <a:t>Why are the study’s findings important?</a:t>
            </a:r>
          </a:p>
          <a:p>
            <a:pPr>
              <a:lnSpc>
                <a:spcPct val="120000"/>
              </a:lnSpc>
            </a:pPr>
            <a:endParaRPr lang="en-US" sz="2600" dirty="0">
              <a:latin typeface="Arial" panose="020B0604020202020204" pitchFamily="34" charset="0"/>
              <a:cs typeface="Arial" panose="020B0604020202020204" pitchFamily="34" charset="0"/>
            </a:endParaRPr>
          </a:p>
          <a:p>
            <a:pPr>
              <a:lnSpc>
                <a:spcPct val="120000"/>
              </a:lnSpc>
            </a:pPr>
            <a:r>
              <a:rPr lang="en-US" sz="2600" dirty="0">
                <a:latin typeface="Arial" panose="020B0604020202020204" pitchFamily="34" charset="0"/>
                <a:cs typeface="Arial" panose="020B0604020202020204" pitchFamily="34" charset="0"/>
              </a:rPr>
              <a:t>Update this text with the conclusions of your research.  Lorem ipsum dolor sit </a:t>
            </a:r>
            <a:r>
              <a:rPr lang="en-US" sz="2600" dirty="0" err="1">
                <a:latin typeface="Arial" panose="020B0604020202020204" pitchFamily="34" charset="0"/>
                <a:cs typeface="Arial" panose="020B0604020202020204" pitchFamily="34" charset="0"/>
              </a:rPr>
              <a:t>amet</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oratio</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pericula</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partiendo</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mei</a:t>
            </a:r>
            <a:r>
              <a:rPr lang="en-US" sz="2600" dirty="0">
                <a:latin typeface="Arial" panose="020B0604020202020204" pitchFamily="34" charset="0"/>
                <a:cs typeface="Arial" panose="020B0604020202020204" pitchFamily="34" charset="0"/>
              </a:rPr>
              <a:t> cu, </a:t>
            </a:r>
            <a:r>
              <a:rPr lang="en-US" sz="2600" dirty="0" err="1">
                <a:latin typeface="Arial" panose="020B0604020202020204" pitchFamily="34" charset="0"/>
                <a:cs typeface="Arial" panose="020B0604020202020204" pitchFamily="34" charset="0"/>
              </a:rPr>
              <a:t>usu</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possim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mentitum</a:t>
            </a:r>
            <a:r>
              <a:rPr lang="en-US" sz="2600" dirty="0">
                <a:latin typeface="Arial" panose="020B0604020202020204" pitchFamily="34" charset="0"/>
                <a:cs typeface="Arial" panose="020B0604020202020204" pitchFamily="34" charset="0"/>
              </a:rPr>
              <a:t> mandamus an. </a:t>
            </a:r>
            <a:r>
              <a:rPr lang="en-US" sz="2600" dirty="0" err="1">
                <a:latin typeface="Arial" panose="020B0604020202020204" pitchFamily="34" charset="0"/>
                <a:cs typeface="Arial" panose="020B0604020202020204" pitchFamily="34" charset="0"/>
              </a:rPr>
              <a:t>Usu</a:t>
            </a:r>
            <a:r>
              <a:rPr lang="en-US" sz="2600" dirty="0">
                <a:latin typeface="Arial" panose="020B0604020202020204" pitchFamily="34" charset="0"/>
                <a:cs typeface="Arial" panose="020B0604020202020204" pitchFamily="34" charset="0"/>
              </a:rPr>
              <a:t> id </a:t>
            </a:r>
            <a:r>
              <a:rPr lang="en-US" sz="2600" dirty="0" err="1">
                <a:latin typeface="Arial" panose="020B0604020202020204" pitchFamily="34" charset="0"/>
                <a:cs typeface="Arial" panose="020B0604020202020204" pitchFamily="34" charset="0"/>
              </a:rPr>
              <a:t>enim</a:t>
            </a:r>
            <a:r>
              <a:rPr lang="en-US" sz="2600" dirty="0">
                <a:latin typeface="Arial" panose="020B0604020202020204" pitchFamily="34" charset="0"/>
                <a:cs typeface="Arial" panose="020B0604020202020204" pitchFamily="34" charset="0"/>
              </a:rPr>
              <a:t> minim </a:t>
            </a:r>
            <a:r>
              <a:rPr lang="en-US" sz="2600" dirty="0" err="1">
                <a:latin typeface="Arial" panose="020B0604020202020204" pitchFamily="34" charset="0"/>
                <a:cs typeface="Arial" panose="020B0604020202020204" pitchFamily="34" charset="0"/>
              </a:rPr>
              <a:t>copiosae</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unum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illud</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ut</a:t>
            </a:r>
            <a:r>
              <a:rPr lang="en-US" sz="2600" dirty="0">
                <a:latin typeface="Arial" panose="020B0604020202020204" pitchFamily="34" charset="0"/>
                <a:cs typeface="Arial" panose="020B0604020202020204" pitchFamily="34" charset="0"/>
              </a:rPr>
              <a:t> qui, ad cum </a:t>
            </a:r>
            <a:r>
              <a:rPr lang="en-US" sz="2600" dirty="0" err="1">
                <a:latin typeface="Arial" panose="020B0604020202020204" pitchFamily="34" charset="0"/>
                <a:cs typeface="Arial" panose="020B0604020202020204" pitchFamily="34" charset="0"/>
              </a:rPr>
              <a:t>laboramus</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adipiscing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Nec</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possim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deseruisse</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intellegam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ei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pertinax</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moderatius</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vituperatoribus</a:t>
            </a:r>
            <a:r>
              <a:rPr lang="en-US" sz="2600" dirty="0">
                <a:latin typeface="Arial" panose="020B0604020202020204" pitchFamily="34" charset="0"/>
                <a:cs typeface="Arial" panose="020B0604020202020204" pitchFamily="34" charset="0"/>
              </a:rPr>
              <a:t> at </a:t>
            </a:r>
            <a:r>
              <a:rPr lang="en-US" sz="2600" dirty="0" err="1">
                <a:latin typeface="Arial" panose="020B0604020202020204" pitchFamily="34" charset="0"/>
                <a:cs typeface="Arial" panose="020B0604020202020204" pitchFamily="34" charset="0"/>
              </a:rPr>
              <a:t>nec</a:t>
            </a:r>
            <a:r>
              <a:rPr lang="en-US" sz="2600" dirty="0">
                <a:latin typeface="Arial" panose="020B0604020202020204" pitchFamily="34" charset="0"/>
                <a:cs typeface="Arial" panose="020B0604020202020204" pitchFamily="34" charset="0"/>
              </a:rPr>
              <a:t>. Vis </a:t>
            </a:r>
            <a:r>
              <a:rPr lang="en-US" sz="2600" dirty="0" err="1">
                <a:latin typeface="Arial" panose="020B0604020202020204" pitchFamily="34" charset="0"/>
                <a:cs typeface="Arial" panose="020B0604020202020204" pitchFamily="34" charset="0"/>
              </a:rPr>
              <a:t>purto</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fuisset</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incorrupte</a:t>
            </a:r>
            <a:r>
              <a:rPr lang="en-US" sz="2600" dirty="0">
                <a:latin typeface="Arial" panose="020B0604020202020204" pitchFamily="34" charset="0"/>
                <a:cs typeface="Arial" panose="020B0604020202020204" pitchFamily="34" charset="0"/>
              </a:rPr>
              <a:t> ne, </a:t>
            </a:r>
            <a:r>
              <a:rPr lang="en-US" sz="2600" dirty="0" err="1">
                <a:latin typeface="Arial" panose="020B0604020202020204" pitchFamily="34" charset="0"/>
                <a:cs typeface="Arial" panose="020B0604020202020204" pitchFamily="34" charset="0"/>
              </a:rPr>
              <a:t>ea</a:t>
            </a:r>
            <a:r>
              <a:rPr lang="en-US" sz="2600" dirty="0">
                <a:latin typeface="Arial" panose="020B0604020202020204" pitchFamily="34" charset="0"/>
                <a:cs typeface="Arial" panose="020B0604020202020204" pitchFamily="34" charset="0"/>
              </a:rPr>
              <a:t> duo </a:t>
            </a:r>
            <a:r>
              <a:rPr lang="en-US" sz="2600" dirty="0" err="1">
                <a:latin typeface="Arial" panose="020B0604020202020204" pitchFamily="34" charset="0"/>
                <a:cs typeface="Arial" panose="020B0604020202020204" pitchFamily="34" charset="0"/>
              </a:rPr>
              <a:t>probo</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mollis</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dolorem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usu</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nibh</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prodesset</a:t>
            </a:r>
            <a:r>
              <a:rPr lang="en-US" sz="2600" dirty="0">
                <a:latin typeface="Arial" panose="020B0604020202020204" pitchFamily="34" charset="0"/>
                <a:cs typeface="Arial" panose="020B0604020202020204" pitchFamily="34" charset="0"/>
              </a:rPr>
              <a:t> et. Id </a:t>
            </a:r>
            <a:r>
              <a:rPr lang="en-US" sz="2600" dirty="0" err="1">
                <a:latin typeface="Arial" panose="020B0604020202020204" pitchFamily="34" charset="0"/>
                <a:cs typeface="Arial" panose="020B0604020202020204" pitchFamily="34" charset="0"/>
              </a:rPr>
              <a:t>mel</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blandit</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vivendum</a:t>
            </a:r>
            <a:r>
              <a:rPr lang="en-US" sz="2600" dirty="0">
                <a:latin typeface="Arial" panose="020B0604020202020204" pitchFamily="34" charset="0"/>
                <a:cs typeface="Arial" panose="020B0604020202020204" pitchFamily="34" charset="0"/>
              </a:rPr>
              <a:t>.</a:t>
            </a:r>
          </a:p>
          <a:p>
            <a:pPr>
              <a:lnSpc>
                <a:spcPct val="120000"/>
              </a:lnSpc>
            </a:pPr>
            <a:endParaRPr lang="en-US" sz="2600" dirty="0">
              <a:latin typeface="Arial" panose="020B0604020202020204" pitchFamily="34" charset="0"/>
              <a:cs typeface="Arial" panose="020B0604020202020204" pitchFamily="34" charset="0"/>
            </a:endParaRPr>
          </a:p>
          <a:p>
            <a:pPr>
              <a:lnSpc>
                <a:spcPct val="120000"/>
              </a:lnSpc>
            </a:pPr>
            <a:r>
              <a:rPr lang="en-US" sz="2600" dirty="0">
                <a:latin typeface="Arial" panose="020B0604020202020204" pitchFamily="34" charset="0"/>
                <a:cs typeface="Arial" panose="020B0604020202020204" pitchFamily="34" charset="0"/>
              </a:rPr>
              <a:t>Lorem ipsum dolor sit </a:t>
            </a:r>
            <a:r>
              <a:rPr lang="en-US" sz="2600" dirty="0" err="1">
                <a:latin typeface="Arial" panose="020B0604020202020204" pitchFamily="34" charset="0"/>
                <a:cs typeface="Arial" panose="020B0604020202020204" pitchFamily="34" charset="0"/>
              </a:rPr>
              <a:t>amet</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oratio</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pericula</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partiendo</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mei</a:t>
            </a:r>
            <a:r>
              <a:rPr lang="en-US" sz="2600" dirty="0">
                <a:latin typeface="Arial" panose="020B0604020202020204" pitchFamily="34" charset="0"/>
                <a:cs typeface="Arial" panose="020B0604020202020204" pitchFamily="34" charset="0"/>
              </a:rPr>
              <a:t> cu, </a:t>
            </a:r>
            <a:r>
              <a:rPr lang="en-US" sz="2600" dirty="0" err="1">
                <a:latin typeface="Arial" panose="020B0604020202020204" pitchFamily="34" charset="0"/>
                <a:cs typeface="Arial" panose="020B0604020202020204" pitchFamily="34" charset="0"/>
              </a:rPr>
              <a:t>usu</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possim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mentitum</a:t>
            </a:r>
            <a:r>
              <a:rPr lang="en-US" sz="2600" dirty="0">
                <a:latin typeface="Arial" panose="020B0604020202020204" pitchFamily="34" charset="0"/>
                <a:cs typeface="Arial" panose="020B0604020202020204" pitchFamily="34" charset="0"/>
              </a:rPr>
              <a:t> mandamus an. </a:t>
            </a:r>
            <a:r>
              <a:rPr lang="en-US" sz="2600" dirty="0" err="1">
                <a:latin typeface="Arial" panose="020B0604020202020204" pitchFamily="34" charset="0"/>
                <a:cs typeface="Arial" panose="020B0604020202020204" pitchFamily="34" charset="0"/>
              </a:rPr>
              <a:t>Usu</a:t>
            </a:r>
            <a:r>
              <a:rPr lang="en-US" sz="2600" dirty="0">
                <a:latin typeface="Arial" panose="020B0604020202020204" pitchFamily="34" charset="0"/>
                <a:cs typeface="Arial" panose="020B0604020202020204" pitchFamily="34" charset="0"/>
              </a:rPr>
              <a:t> id </a:t>
            </a:r>
            <a:r>
              <a:rPr lang="en-US" sz="2600" dirty="0" err="1">
                <a:latin typeface="Arial" panose="020B0604020202020204" pitchFamily="34" charset="0"/>
                <a:cs typeface="Arial" panose="020B0604020202020204" pitchFamily="34" charset="0"/>
              </a:rPr>
              <a:t>enim</a:t>
            </a:r>
            <a:r>
              <a:rPr lang="en-US" sz="2600" dirty="0">
                <a:latin typeface="Arial" panose="020B0604020202020204" pitchFamily="34" charset="0"/>
                <a:cs typeface="Arial" panose="020B0604020202020204" pitchFamily="34" charset="0"/>
              </a:rPr>
              <a:t> minim </a:t>
            </a:r>
            <a:r>
              <a:rPr lang="en-US" sz="2600" dirty="0" err="1">
                <a:latin typeface="Arial" panose="020B0604020202020204" pitchFamily="34" charset="0"/>
                <a:cs typeface="Arial" panose="020B0604020202020204" pitchFamily="34" charset="0"/>
              </a:rPr>
              <a:t>copiosae</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unum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illud</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ut</a:t>
            </a:r>
            <a:r>
              <a:rPr lang="en-US" sz="2600" dirty="0">
                <a:latin typeface="Arial" panose="020B0604020202020204" pitchFamily="34" charset="0"/>
                <a:cs typeface="Arial" panose="020B0604020202020204" pitchFamily="34" charset="0"/>
              </a:rPr>
              <a:t> qui, ad cum </a:t>
            </a:r>
            <a:r>
              <a:rPr lang="en-US" sz="2600" dirty="0" err="1">
                <a:latin typeface="Arial" panose="020B0604020202020204" pitchFamily="34" charset="0"/>
                <a:cs typeface="Arial" panose="020B0604020202020204" pitchFamily="34" charset="0"/>
              </a:rPr>
              <a:t>laboramus</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adipiscing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Nec</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possim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deseruisse</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intellegam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ei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pertinax</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moderatius</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vituperatoribus</a:t>
            </a:r>
            <a:r>
              <a:rPr lang="en-US" sz="2600" dirty="0">
                <a:latin typeface="Arial" panose="020B0604020202020204" pitchFamily="34" charset="0"/>
                <a:cs typeface="Arial" panose="020B0604020202020204" pitchFamily="34" charset="0"/>
              </a:rPr>
              <a:t> at </a:t>
            </a:r>
            <a:r>
              <a:rPr lang="en-US" sz="2600" dirty="0" err="1">
                <a:latin typeface="Arial" panose="020B0604020202020204" pitchFamily="34" charset="0"/>
                <a:cs typeface="Arial" panose="020B0604020202020204" pitchFamily="34" charset="0"/>
              </a:rPr>
              <a:t>nec</a:t>
            </a:r>
            <a:r>
              <a:rPr lang="en-US" sz="2600" dirty="0">
                <a:latin typeface="Arial" panose="020B0604020202020204" pitchFamily="34" charset="0"/>
                <a:cs typeface="Arial" panose="020B0604020202020204" pitchFamily="34" charset="0"/>
              </a:rPr>
              <a:t>. </a:t>
            </a:r>
          </a:p>
        </p:txBody>
      </p:sp>
      <p:graphicFrame>
        <p:nvGraphicFramePr>
          <p:cNvPr id="109" name="Table 108">
            <a:extLst>
              <a:ext uri="{FF2B5EF4-FFF2-40B4-BE49-F238E27FC236}">
                <a16:creationId xmlns:a16="http://schemas.microsoft.com/office/drawing/2014/main" id="{39BA4F82-16FC-439C-842C-5D4DCF748E7C}"/>
              </a:ext>
            </a:extLst>
          </p:cNvPr>
          <p:cNvGraphicFramePr>
            <a:graphicFrameLocks noGrp="1"/>
          </p:cNvGraphicFramePr>
          <p:nvPr>
            <p:extLst>
              <p:ext uri="{D42A27DB-BD31-4B8C-83A1-F6EECF244321}">
                <p14:modId xmlns:p14="http://schemas.microsoft.com/office/powerpoint/2010/main" val="1458412899"/>
              </p:ext>
            </p:extLst>
          </p:nvPr>
        </p:nvGraphicFramePr>
        <p:xfrm>
          <a:off x="18247928" y="18129575"/>
          <a:ext cx="13106554" cy="5396688"/>
        </p:xfrm>
        <a:graphic>
          <a:graphicData uri="http://schemas.openxmlformats.org/drawingml/2006/table">
            <a:tbl>
              <a:tblPr/>
              <a:tblGrid>
                <a:gridCol w="6292713">
                  <a:extLst>
                    <a:ext uri="{9D8B030D-6E8A-4147-A177-3AD203B41FA5}">
                      <a16:colId xmlns:a16="http://schemas.microsoft.com/office/drawing/2014/main" val="20000"/>
                    </a:ext>
                  </a:extLst>
                </a:gridCol>
                <a:gridCol w="3548219">
                  <a:extLst>
                    <a:ext uri="{9D8B030D-6E8A-4147-A177-3AD203B41FA5}">
                      <a16:colId xmlns:a16="http://schemas.microsoft.com/office/drawing/2014/main" val="20001"/>
                    </a:ext>
                  </a:extLst>
                </a:gridCol>
                <a:gridCol w="3265622">
                  <a:extLst>
                    <a:ext uri="{9D8B030D-6E8A-4147-A177-3AD203B41FA5}">
                      <a16:colId xmlns:a16="http://schemas.microsoft.com/office/drawing/2014/main" val="20002"/>
                    </a:ext>
                  </a:extLst>
                </a:gridCol>
              </a:tblGrid>
              <a:tr h="969513">
                <a:tc>
                  <a:txBody>
                    <a:bodyPr/>
                    <a:lstStyle/>
                    <a:p>
                      <a:pPr algn="l" fontAlgn="ctr"/>
                      <a:endParaRPr lang="en-US" sz="2900" b="1" i="0" u="none" strike="noStrike">
                        <a:solidFill>
                          <a:srgbClr val="FFFFFF"/>
                        </a:solidFill>
                        <a:effectLst/>
                        <a:latin typeface="Arial" panose="020B0604020202020204" pitchFamily="34" charset="0"/>
                        <a:cs typeface="Arial" panose="020B0604020202020204" pitchFamily="34" charset="0"/>
                      </a:endParaRPr>
                    </a:p>
                  </a:txBody>
                  <a:tcPr marL="207531" marR="17294" marT="17294" marB="0" anchor="ctr">
                    <a:lnL>
                      <a:noFill/>
                    </a:lnL>
                    <a:lnR w="190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4646C"/>
                    </a:solidFill>
                  </a:tcPr>
                </a:tc>
                <a:tc>
                  <a:txBody>
                    <a:bodyPr/>
                    <a:lstStyle/>
                    <a:p>
                      <a:pPr algn="ctr" fontAlgn="ctr"/>
                      <a:r>
                        <a:rPr lang="pt-BR" sz="2900" b="1" i="0" u="none" strike="noStrike" dirty="0">
                          <a:solidFill>
                            <a:srgbClr val="FFFFFF"/>
                          </a:solidFill>
                          <a:effectLst/>
                          <a:latin typeface="Arial" panose="020B0604020202020204" pitchFamily="34" charset="0"/>
                          <a:cs typeface="Arial" panose="020B0604020202020204" pitchFamily="34" charset="0"/>
                        </a:rPr>
                        <a:t>City, Country</a:t>
                      </a:r>
                    </a:p>
                  </a:txBody>
                  <a:tcPr marL="17294" marR="17294" marT="17294"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4646C"/>
                    </a:solidFill>
                  </a:tcPr>
                </a:tc>
                <a:tc>
                  <a:txBody>
                    <a:bodyPr/>
                    <a:lstStyle/>
                    <a:p>
                      <a:pPr algn="ctr" fontAlgn="ctr"/>
                      <a:r>
                        <a:rPr lang="pt-BR" sz="2900" b="1" i="0" u="none" strike="noStrike">
                          <a:solidFill>
                            <a:srgbClr val="FFFFFF"/>
                          </a:solidFill>
                          <a:effectLst/>
                          <a:latin typeface="Arial" panose="020B0604020202020204" pitchFamily="34" charset="0"/>
                          <a:cs typeface="Arial" panose="020B0604020202020204" pitchFamily="34" charset="0"/>
                        </a:rPr>
                        <a:t>City, Country</a:t>
                      </a:r>
                    </a:p>
                  </a:txBody>
                  <a:tcPr marL="17294" marR="17294" marT="17294" marB="0" anchor="ctr">
                    <a:lnL w="190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44646C"/>
                    </a:solidFill>
                  </a:tcPr>
                </a:tc>
                <a:extLst>
                  <a:ext uri="{0D108BD9-81ED-4DB2-BD59-A6C34878D82A}">
                    <a16:rowId xmlns:a16="http://schemas.microsoft.com/office/drawing/2014/main" val="10000"/>
                  </a:ext>
                </a:extLst>
              </a:tr>
              <a:tr h="594339">
                <a:tc>
                  <a:txBody>
                    <a:bodyPr/>
                    <a:lstStyle/>
                    <a:p>
                      <a:pPr algn="l" fontAlgn="ctr"/>
                      <a:r>
                        <a:rPr lang="en-US" sz="2900" b="0" i="0" u="none" strike="noStrike">
                          <a:solidFill>
                            <a:schemeClr val="bg1"/>
                          </a:solidFill>
                          <a:effectLst/>
                          <a:latin typeface="Arial" panose="020B0604020202020204" pitchFamily="34" charset="0"/>
                          <a:cs typeface="Arial" panose="020B0604020202020204" pitchFamily="34" charset="0"/>
                        </a:rPr>
                        <a:t> </a:t>
                      </a:r>
                    </a:p>
                  </a:txBody>
                  <a:tcPr marL="207531" marR="17294" marT="17294"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0446C"/>
                    </a:solidFill>
                  </a:tcPr>
                </a:tc>
                <a:tc>
                  <a:txBody>
                    <a:bodyPr/>
                    <a:lstStyle/>
                    <a:p>
                      <a:pPr algn="ctr" fontAlgn="ctr"/>
                      <a:r>
                        <a:rPr lang="en-US" sz="2900" b="0" i="0" u="none" strike="noStrike">
                          <a:solidFill>
                            <a:schemeClr val="bg1"/>
                          </a:solidFill>
                          <a:effectLst/>
                          <a:latin typeface="Arial" panose="020B0604020202020204" pitchFamily="34" charset="0"/>
                          <a:cs typeface="Arial" panose="020B0604020202020204" pitchFamily="34" charset="0"/>
                        </a:rPr>
                        <a:t>(N=706)</a:t>
                      </a:r>
                    </a:p>
                  </a:txBody>
                  <a:tcPr marL="17294" marR="17294" marT="17294"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0446C"/>
                    </a:solidFill>
                  </a:tcPr>
                </a:tc>
                <a:tc>
                  <a:txBody>
                    <a:bodyPr/>
                    <a:lstStyle/>
                    <a:p>
                      <a:pPr algn="ctr" fontAlgn="ctr"/>
                      <a:r>
                        <a:rPr lang="en-US" sz="2900" b="0" i="0" u="none" strike="noStrike">
                          <a:solidFill>
                            <a:schemeClr val="bg1"/>
                          </a:solidFill>
                          <a:effectLst/>
                          <a:latin typeface="Arial" panose="020B0604020202020204" pitchFamily="34" charset="0"/>
                          <a:cs typeface="Arial" panose="020B0604020202020204" pitchFamily="34" charset="0"/>
                        </a:rPr>
                        <a:t>(N=476)</a:t>
                      </a:r>
                    </a:p>
                  </a:txBody>
                  <a:tcPr marL="17294" marR="17294" marT="17294"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0446C"/>
                    </a:solidFill>
                  </a:tcPr>
                </a:tc>
                <a:extLst>
                  <a:ext uri="{0D108BD9-81ED-4DB2-BD59-A6C34878D82A}">
                    <a16:rowId xmlns:a16="http://schemas.microsoft.com/office/drawing/2014/main" val="10001"/>
                  </a:ext>
                </a:extLst>
              </a:tr>
              <a:tr h="1600997">
                <a:tc>
                  <a:txBody>
                    <a:bodyPr/>
                    <a:lstStyle/>
                    <a:p>
                      <a:pPr algn="l" fontAlgn="ctr"/>
                      <a:r>
                        <a:rPr lang="en-US" sz="2900">
                          <a:latin typeface="Arial" panose="020B0604020202020204" pitchFamily="34" charset="0"/>
                          <a:cs typeface="Arial" panose="020B0604020202020204" pitchFamily="34" charset="0"/>
                        </a:rPr>
                        <a:t>Lorem ipsum </a:t>
                      </a:r>
                      <a:endParaRPr lang="en-US" sz="2900" b="0" i="0" u="none" strike="noStrike">
                        <a:solidFill>
                          <a:srgbClr val="000000"/>
                        </a:solidFill>
                        <a:effectLst/>
                        <a:latin typeface="Arial" panose="020B0604020202020204" pitchFamily="34" charset="0"/>
                        <a:cs typeface="Arial" panose="020B0604020202020204" pitchFamily="34" charset="0"/>
                      </a:endParaRPr>
                    </a:p>
                  </a:txBody>
                  <a:tcPr marL="207531" marR="17294" marT="17294"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tc>
                  <a:txBody>
                    <a:bodyPr/>
                    <a:lstStyle/>
                    <a:p>
                      <a:pPr algn="ctr" fontAlgn="ctr"/>
                      <a:r>
                        <a:rPr lang="en-US" sz="2900" b="0" i="0" u="none" strike="noStrike">
                          <a:solidFill>
                            <a:srgbClr val="000000"/>
                          </a:solidFill>
                          <a:effectLst/>
                          <a:latin typeface="Arial" panose="020B0604020202020204" pitchFamily="34" charset="0"/>
                          <a:cs typeface="Arial" panose="020B0604020202020204" pitchFamily="34" charset="0"/>
                        </a:rPr>
                        <a:t>35.7% </a:t>
                      </a:r>
                      <a:br>
                        <a:rPr lang="en-US" sz="2900" b="0" i="0" u="none" strike="noStrike">
                          <a:solidFill>
                            <a:srgbClr val="000000"/>
                          </a:solidFill>
                          <a:effectLst/>
                          <a:latin typeface="Arial" panose="020B0604020202020204" pitchFamily="34" charset="0"/>
                          <a:cs typeface="Arial" panose="020B0604020202020204" pitchFamily="34" charset="0"/>
                        </a:rPr>
                      </a:br>
                      <a:r>
                        <a:rPr lang="en-US" sz="2900" b="0" i="0" u="none" strike="noStrike">
                          <a:solidFill>
                            <a:srgbClr val="000000"/>
                          </a:solidFill>
                          <a:effectLst/>
                          <a:latin typeface="Arial" panose="020B0604020202020204" pitchFamily="34" charset="0"/>
                          <a:cs typeface="Arial" panose="020B0604020202020204" pitchFamily="34" charset="0"/>
                        </a:rPr>
                        <a:t>(32.2–39.4)</a:t>
                      </a:r>
                    </a:p>
                  </a:txBody>
                  <a:tcPr marL="17294" marR="17294" marT="17294"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tc>
                  <a:txBody>
                    <a:bodyPr/>
                    <a:lstStyle/>
                    <a:p>
                      <a:pPr algn="ctr" fontAlgn="ctr"/>
                      <a:r>
                        <a:rPr lang="en-US" sz="2900" b="0" i="0" u="none" strike="noStrike" dirty="0">
                          <a:solidFill>
                            <a:srgbClr val="000000"/>
                          </a:solidFill>
                          <a:effectLst/>
                          <a:latin typeface="Arial" panose="020B0604020202020204" pitchFamily="34" charset="0"/>
                          <a:cs typeface="Arial" panose="020B0604020202020204" pitchFamily="34" charset="0"/>
                        </a:rPr>
                        <a:t>35.3% </a:t>
                      </a:r>
                      <a:br>
                        <a:rPr lang="en-US" sz="2900" b="0" i="0" u="none" strike="noStrike" dirty="0">
                          <a:solidFill>
                            <a:srgbClr val="000000"/>
                          </a:solidFill>
                          <a:effectLst/>
                          <a:latin typeface="Arial" panose="020B0604020202020204" pitchFamily="34" charset="0"/>
                          <a:cs typeface="Arial" panose="020B0604020202020204" pitchFamily="34" charset="0"/>
                        </a:rPr>
                      </a:br>
                      <a:r>
                        <a:rPr lang="en-US" sz="2900" b="0" i="0" u="none" strike="noStrike" dirty="0">
                          <a:solidFill>
                            <a:srgbClr val="000000"/>
                          </a:solidFill>
                          <a:effectLst/>
                          <a:latin typeface="Arial" panose="020B0604020202020204" pitchFamily="34" charset="0"/>
                          <a:cs typeface="Arial" panose="020B0604020202020204" pitchFamily="34" charset="0"/>
                        </a:rPr>
                        <a:t>(31.0–39.8)</a:t>
                      </a:r>
                    </a:p>
                  </a:txBody>
                  <a:tcPr marL="17294" marR="17294" marT="17294"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extLst>
                  <a:ext uri="{0D108BD9-81ED-4DB2-BD59-A6C34878D82A}">
                    <a16:rowId xmlns:a16="http://schemas.microsoft.com/office/drawing/2014/main" val="10002"/>
                  </a:ext>
                </a:extLst>
              </a:tr>
              <a:tr h="615768">
                <a:tc>
                  <a:txBody>
                    <a:bodyPr/>
                    <a:lstStyle/>
                    <a:p>
                      <a:pPr algn="l" fontAlgn="ctr"/>
                      <a:r>
                        <a:rPr lang="en-US" sz="2900" dirty="0">
                          <a:latin typeface="Arial" panose="020B0604020202020204" pitchFamily="34" charset="0"/>
                          <a:cs typeface="Arial" panose="020B0604020202020204" pitchFamily="34" charset="0"/>
                        </a:rPr>
                        <a:t>Lorem ipsum </a:t>
                      </a:r>
                      <a:endParaRPr lang="en-US" sz="2900" b="0" i="0" u="none" strike="noStrike" dirty="0">
                        <a:solidFill>
                          <a:srgbClr val="000000"/>
                        </a:solidFill>
                        <a:effectLst/>
                        <a:latin typeface="Arial" panose="020B0604020202020204" pitchFamily="34" charset="0"/>
                        <a:cs typeface="Arial" panose="020B0604020202020204" pitchFamily="34" charset="0"/>
                      </a:endParaRPr>
                    </a:p>
                  </a:txBody>
                  <a:tcPr marL="207531" marR="17294" marT="17294"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7DEE8"/>
                    </a:solidFill>
                  </a:tcPr>
                </a:tc>
                <a:tc>
                  <a:txBody>
                    <a:bodyPr/>
                    <a:lstStyle/>
                    <a:p>
                      <a:pPr algn="ctr" fontAlgn="ctr"/>
                      <a:r>
                        <a:rPr lang="en-US" sz="2900" b="0" i="0" u="none" strike="noStrike" dirty="0">
                          <a:solidFill>
                            <a:srgbClr val="000000"/>
                          </a:solidFill>
                          <a:effectLst/>
                          <a:latin typeface="Arial" panose="020B0604020202020204" pitchFamily="34" charset="0"/>
                          <a:cs typeface="Arial" panose="020B0604020202020204" pitchFamily="34" charset="0"/>
                        </a:rPr>
                        <a:t>88%</a:t>
                      </a:r>
                    </a:p>
                  </a:txBody>
                  <a:tcPr marL="17294" marR="17294" marT="17294"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7DEE8"/>
                    </a:solidFill>
                  </a:tcPr>
                </a:tc>
                <a:tc>
                  <a:txBody>
                    <a:bodyPr/>
                    <a:lstStyle/>
                    <a:p>
                      <a:pPr algn="ctr" fontAlgn="ctr"/>
                      <a:r>
                        <a:rPr lang="en-US" sz="2900" b="0" i="0" u="none" strike="noStrike">
                          <a:solidFill>
                            <a:srgbClr val="000000"/>
                          </a:solidFill>
                          <a:effectLst/>
                          <a:latin typeface="Arial" panose="020B0604020202020204" pitchFamily="34" charset="0"/>
                          <a:cs typeface="Arial" panose="020B0604020202020204" pitchFamily="34" charset="0"/>
                        </a:rPr>
                        <a:t>12%</a:t>
                      </a:r>
                    </a:p>
                  </a:txBody>
                  <a:tcPr marL="17294" marR="17294" marT="17294"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7DEE8"/>
                    </a:solidFill>
                  </a:tcPr>
                </a:tc>
                <a:extLst>
                  <a:ext uri="{0D108BD9-81ED-4DB2-BD59-A6C34878D82A}">
                    <a16:rowId xmlns:a16="http://schemas.microsoft.com/office/drawing/2014/main" val="10003"/>
                  </a:ext>
                </a:extLst>
              </a:tr>
              <a:tr h="646558">
                <a:tc>
                  <a:txBody>
                    <a:bodyPr/>
                    <a:lstStyle/>
                    <a:p>
                      <a:pPr algn="l" fontAlgn="ctr"/>
                      <a:r>
                        <a:rPr lang="en-US" sz="2900">
                          <a:latin typeface="Arial" panose="020B0604020202020204" pitchFamily="34" charset="0"/>
                          <a:cs typeface="Arial" panose="020B0604020202020204" pitchFamily="34" charset="0"/>
                        </a:rPr>
                        <a:t>Lorem ipsum </a:t>
                      </a:r>
                      <a:endParaRPr lang="en-US" sz="2900" b="0" i="0" u="none" strike="noStrike">
                        <a:solidFill>
                          <a:srgbClr val="000000"/>
                        </a:solidFill>
                        <a:effectLst/>
                        <a:latin typeface="Arial" panose="020B0604020202020204" pitchFamily="34" charset="0"/>
                        <a:cs typeface="Arial" panose="020B0604020202020204" pitchFamily="34" charset="0"/>
                      </a:endParaRPr>
                    </a:p>
                  </a:txBody>
                  <a:tcPr marL="207531" marR="17294" marT="17294"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tc>
                  <a:txBody>
                    <a:bodyPr/>
                    <a:lstStyle/>
                    <a:p>
                      <a:pPr algn="ctr" fontAlgn="ctr"/>
                      <a:r>
                        <a:rPr lang="en-US" sz="2900" b="0" i="0" u="none" strike="noStrike">
                          <a:solidFill>
                            <a:srgbClr val="000000"/>
                          </a:solidFill>
                          <a:effectLst/>
                          <a:latin typeface="Arial" panose="020B0604020202020204" pitchFamily="34" charset="0"/>
                          <a:cs typeface="Arial" panose="020B0604020202020204" pitchFamily="34" charset="0"/>
                        </a:rPr>
                        <a:t>31%</a:t>
                      </a:r>
                    </a:p>
                  </a:txBody>
                  <a:tcPr marL="17294" marR="17294" marT="17294"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tc>
                  <a:txBody>
                    <a:bodyPr/>
                    <a:lstStyle/>
                    <a:p>
                      <a:pPr algn="ctr" fontAlgn="ctr"/>
                      <a:r>
                        <a:rPr lang="en-US" sz="2900" b="0" i="0" u="none" strike="noStrike">
                          <a:solidFill>
                            <a:srgbClr val="000000"/>
                          </a:solidFill>
                          <a:effectLst/>
                          <a:latin typeface="Arial" panose="020B0604020202020204" pitchFamily="34" charset="0"/>
                          <a:cs typeface="Arial" panose="020B0604020202020204" pitchFamily="34" charset="0"/>
                        </a:rPr>
                        <a:t>37%</a:t>
                      </a:r>
                    </a:p>
                  </a:txBody>
                  <a:tcPr marL="17294" marR="17294" marT="17294"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extLst>
                  <a:ext uri="{0D108BD9-81ED-4DB2-BD59-A6C34878D82A}">
                    <a16:rowId xmlns:a16="http://schemas.microsoft.com/office/drawing/2014/main" val="10004"/>
                  </a:ext>
                </a:extLst>
              </a:tr>
              <a:tr h="969513">
                <a:tc>
                  <a:txBody>
                    <a:bodyPr/>
                    <a:lstStyle/>
                    <a:p>
                      <a:pPr algn="l" fontAlgn="ctr"/>
                      <a:r>
                        <a:rPr lang="en-US" sz="2900">
                          <a:latin typeface="Arial" panose="020B0604020202020204" pitchFamily="34" charset="0"/>
                          <a:cs typeface="Arial" panose="020B0604020202020204" pitchFamily="34" charset="0"/>
                        </a:rPr>
                        <a:t>Lorem ipsum </a:t>
                      </a:r>
                      <a:endParaRPr lang="en-US" sz="2900" b="0" i="0" u="none" strike="noStrike">
                        <a:solidFill>
                          <a:srgbClr val="000000"/>
                        </a:solidFill>
                        <a:effectLst/>
                        <a:latin typeface="Arial" panose="020B0604020202020204" pitchFamily="34" charset="0"/>
                        <a:cs typeface="Arial" panose="020B0604020202020204" pitchFamily="34" charset="0"/>
                      </a:endParaRPr>
                    </a:p>
                  </a:txBody>
                  <a:tcPr marL="207531" marR="17294" marT="17294"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B7DEE8"/>
                    </a:solidFill>
                  </a:tcPr>
                </a:tc>
                <a:tc>
                  <a:txBody>
                    <a:bodyPr/>
                    <a:lstStyle/>
                    <a:p>
                      <a:pPr algn="ctr" fontAlgn="ctr"/>
                      <a:r>
                        <a:rPr lang="en-US" sz="2900" b="0" i="0" u="none" strike="noStrike">
                          <a:solidFill>
                            <a:srgbClr val="000000"/>
                          </a:solidFill>
                          <a:effectLst/>
                          <a:latin typeface="Arial" panose="020B0604020202020204" pitchFamily="34" charset="0"/>
                          <a:cs typeface="Arial" panose="020B0604020202020204" pitchFamily="34" charset="0"/>
                        </a:rPr>
                        <a:t>14%</a:t>
                      </a:r>
                    </a:p>
                  </a:txBody>
                  <a:tcPr marL="17294" marR="17294" marT="17294"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B7DEE8"/>
                    </a:solidFill>
                  </a:tcPr>
                </a:tc>
                <a:tc>
                  <a:txBody>
                    <a:bodyPr/>
                    <a:lstStyle/>
                    <a:p>
                      <a:pPr algn="ctr" fontAlgn="ctr"/>
                      <a:r>
                        <a:rPr lang="en-US" sz="2900" b="0" i="0" u="none" strike="noStrike" dirty="0">
                          <a:solidFill>
                            <a:srgbClr val="000000"/>
                          </a:solidFill>
                          <a:effectLst/>
                          <a:latin typeface="Arial" panose="020B0604020202020204" pitchFamily="34" charset="0"/>
                          <a:cs typeface="Arial" panose="020B0604020202020204" pitchFamily="34" charset="0"/>
                        </a:rPr>
                        <a:t>25%</a:t>
                      </a:r>
                    </a:p>
                  </a:txBody>
                  <a:tcPr marL="17294" marR="17294" marT="17294"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a:noFill/>
                    </a:lnB>
                    <a:solidFill>
                      <a:srgbClr val="B7DEE8"/>
                    </a:solidFill>
                  </a:tcPr>
                </a:tc>
                <a:extLst>
                  <a:ext uri="{0D108BD9-81ED-4DB2-BD59-A6C34878D82A}">
                    <a16:rowId xmlns:a16="http://schemas.microsoft.com/office/drawing/2014/main" val="10005"/>
                  </a:ext>
                </a:extLst>
              </a:tr>
            </a:tbl>
          </a:graphicData>
        </a:graphic>
      </p:graphicFrame>
      <p:sp>
        <p:nvSpPr>
          <p:cNvPr id="110" name="TextBox 109">
            <a:extLst>
              <a:ext uri="{FF2B5EF4-FFF2-40B4-BE49-F238E27FC236}">
                <a16:creationId xmlns:a16="http://schemas.microsoft.com/office/drawing/2014/main" id="{EE9D9D72-C491-43E0-8197-994500E9D527}"/>
              </a:ext>
            </a:extLst>
          </p:cNvPr>
          <p:cNvSpPr txBox="1"/>
          <p:nvPr/>
        </p:nvSpPr>
        <p:spPr>
          <a:xfrm>
            <a:off x="18247931" y="17596266"/>
            <a:ext cx="5768450" cy="418296"/>
          </a:xfrm>
          <a:prstGeom prst="rect">
            <a:avLst/>
          </a:prstGeom>
          <a:noFill/>
        </p:spPr>
        <p:txBody>
          <a:bodyPr wrap="square" rtlCol="0">
            <a:spAutoFit/>
          </a:bodyPr>
          <a:lstStyle/>
          <a:p>
            <a:r>
              <a:rPr lang="en-US" sz="2051" b="1" dirty="0">
                <a:latin typeface="Arial" panose="020B0604020202020204" pitchFamily="34" charset="0"/>
                <a:cs typeface="Arial" panose="020B0604020202020204" pitchFamily="34" charset="0"/>
              </a:rPr>
              <a:t>TABLE 1. </a:t>
            </a:r>
            <a:r>
              <a:rPr lang="en-US" sz="2051" dirty="0">
                <a:latin typeface="Arial" panose="020B0604020202020204" pitchFamily="34" charset="0"/>
                <a:cs typeface="Arial" panose="020B0604020202020204" pitchFamily="34" charset="0"/>
              </a:rPr>
              <a:t>Example table from Excel</a:t>
            </a:r>
          </a:p>
        </p:txBody>
      </p:sp>
      <p:graphicFrame>
        <p:nvGraphicFramePr>
          <p:cNvPr id="113" name="Chart 112">
            <a:extLst>
              <a:ext uri="{FF2B5EF4-FFF2-40B4-BE49-F238E27FC236}">
                <a16:creationId xmlns:a16="http://schemas.microsoft.com/office/drawing/2014/main" id="{558C37A3-8AED-4F4C-9A01-5A326BEB7B11}"/>
              </a:ext>
            </a:extLst>
          </p:cNvPr>
          <p:cNvGraphicFramePr/>
          <p:nvPr>
            <p:extLst>
              <p:ext uri="{D42A27DB-BD31-4B8C-83A1-F6EECF244321}">
                <p14:modId xmlns:p14="http://schemas.microsoft.com/office/powerpoint/2010/main" val="4045324850"/>
              </p:ext>
            </p:extLst>
          </p:nvPr>
        </p:nvGraphicFramePr>
        <p:xfrm>
          <a:off x="1623300" y="26849532"/>
          <a:ext cx="10446085" cy="5014699"/>
        </p:xfrm>
        <a:graphic>
          <a:graphicData uri="http://schemas.openxmlformats.org/drawingml/2006/chart">
            <c:chart xmlns:c="http://schemas.openxmlformats.org/drawingml/2006/chart" xmlns:r="http://schemas.openxmlformats.org/officeDocument/2006/relationships" r:id="rId3"/>
          </a:graphicData>
        </a:graphic>
      </p:graphicFrame>
      <p:sp>
        <p:nvSpPr>
          <p:cNvPr id="114" name="TextBox 113">
            <a:extLst>
              <a:ext uri="{FF2B5EF4-FFF2-40B4-BE49-F238E27FC236}">
                <a16:creationId xmlns:a16="http://schemas.microsoft.com/office/drawing/2014/main" id="{9720B78F-FBC0-4542-8E45-C4AA82DBE390}"/>
              </a:ext>
            </a:extLst>
          </p:cNvPr>
          <p:cNvSpPr txBox="1"/>
          <p:nvPr/>
        </p:nvSpPr>
        <p:spPr>
          <a:xfrm>
            <a:off x="1623298" y="26351611"/>
            <a:ext cx="5768450" cy="418296"/>
          </a:xfrm>
          <a:prstGeom prst="rect">
            <a:avLst/>
          </a:prstGeom>
          <a:noFill/>
        </p:spPr>
        <p:txBody>
          <a:bodyPr wrap="square" rtlCol="0">
            <a:spAutoFit/>
          </a:bodyPr>
          <a:lstStyle/>
          <a:p>
            <a:r>
              <a:rPr lang="en-US" sz="2051" b="1" dirty="0">
                <a:latin typeface="Arial" panose="020B0604020202020204" pitchFamily="34" charset="0"/>
                <a:cs typeface="Arial" panose="020B0604020202020204" pitchFamily="34" charset="0"/>
              </a:rPr>
              <a:t>FIGURE 1. </a:t>
            </a:r>
            <a:r>
              <a:rPr lang="en-US" sz="2051" dirty="0">
                <a:latin typeface="Arial" panose="020B0604020202020204" pitchFamily="34" charset="0"/>
                <a:cs typeface="Arial" panose="020B0604020202020204" pitchFamily="34" charset="0"/>
              </a:rPr>
              <a:t>Example line graph</a:t>
            </a:r>
          </a:p>
        </p:txBody>
      </p:sp>
      <p:graphicFrame>
        <p:nvGraphicFramePr>
          <p:cNvPr id="115" name="Chart 114">
            <a:extLst>
              <a:ext uri="{FF2B5EF4-FFF2-40B4-BE49-F238E27FC236}">
                <a16:creationId xmlns:a16="http://schemas.microsoft.com/office/drawing/2014/main" id="{F973DD3B-B78A-4D57-8863-767CAB9877B5}"/>
              </a:ext>
            </a:extLst>
          </p:cNvPr>
          <p:cNvGraphicFramePr/>
          <p:nvPr>
            <p:extLst>
              <p:ext uri="{D42A27DB-BD31-4B8C-83A1-F6EECF244321}">
                <p14:modId xmlns:p14="http://schemas.microsoft.com/office/powerpoint/2010/main" val="1228484287"/>
              </p:ext>
            </p:extLst>
          </p:nvPr>
        </p:nvGraphicFramePr>
        <p:xfrm>
          <a:off x="14076337" y="26521930"/>
          <a:ext cx="9822749" cy="4878441"/>
        </p:xfrm>
        <a:graphic>
          <a:graphicData uri="http://schemas.openxmlformats.org/drawingml/2006/chart">
            <c:chart xmlns:c="http://schemas.openxmlformats.org/drawingml/2006/chart" xmlns:r="http://schemas.openxmlformats.org/officeDocument/2006/relationships" r:id="rId4"/>
          </a:graphicData>
        </a:graphic>
      </p:graphicFrame>
      <p:sp>
        <p:nvSpPr>
          <p:cNvPr id="116" name="TextBox 115">
            <a:extLst>
              <a:ext uri="{FF2B5EF4-FFF2-40B4-BE49-F238E27FC236}">
                <a16:creationId xmlns:a16="http://schemas.microsoft.com/office/drawing/2014/main" id="{7F8AFCD8-A788-4174-BDE8-2F3F90BF53C4}"/>
              </a:ext>
            </a:extLst>
          </p:cNvPr>
          <p:cNvSpPr txBox="1"/>
          <p:nvPr/>
        </p:nvSpPr>
        <p:spPr>
          <a:xfrm>
            <a:off x="13519054" y="26351450"/>
            <a:ext cx="5768450" cy="418296"/>
          </a:xfrm>
          <a:prstGeom prst="rect">
            <a:avLst/>
          </a:prstGeom>
          <a:noFill/>
        </p:spPr>
        <p:txBody>
          <a:bodyPr wrap="square" rtlCol="0">
            <a:spAutoFit/>
          </a:bodyPr>
          <a:lstStyle/>
          <a:p>
            <a:r>
              <a:rPr lang="en-US" sz="2051" b="1" dirty="0">
                <a:latin typeface="Arial" panose="020B0604020202020204" pitchFamily="34" charset="0"/>
                <a:cs typeface="Arial" panose="020B0604020202020204" pitchFamily="34" charset="0"/>
              </a:rPr>
              <a:t>FIGURE 2. </a:t>
            </a:r>
            <a:r>
              <a:rPr lang="en-US" sz="2051" dirty="0">
                <a:latin typeface="Arial" panose="020B0604020202020204" pitchFamily="34" charset="0"/>
                <a:cs typeface="Arial" panose="020B0604020202020204" pitchFamily="34" charset="0"/>
              </a:rPr>
              <a:t>Example bar graph</a:t>
            </a:r>
          </a:p>
        </p:txBody>
      </p:sp>
      <p:sp>
        <p:nvSpPr>
          <p:cNvPr id="117" name="TextBox 116">
            <a:extLst>
              <a:ext uri="{FF2B5EF4-FFF2-40B4-BE49-F238E27FC236}">
                <a16:creationId xmlns:a16="http://schemas.microsoft.com/office/drawing/2014/main" id="{089D5579-5742-44FA-94CE-FC43F5DFD7F0}"/>
              </a:ext>
            </a:extLst>
          </p:cNvPr>
          <p:cNvSpPr txBox="1"/>
          <p:nvPr/>
        </p:nvSpPr>
        <p:spPr>
          <a:xfrm>
            <a:off x="25111796" y="26361418"/>
            <a:ext cx="5768450" cy="418296"/>
          </a:xfrm>
          <a:prstGeom prst="rect">
            <a:avLst/>
          </a:prstGeom>
          <a:noFill/>
        </p:spPr>
        <p:txBody>
          <a:bodyPr wrap="square" rtlCol="0">
            <a:spAutoFit/>
          </a:bodyPr>
          <a:lstStyle/>
          <a:p>
            <a:r>
              <a:rPr lang="en-US" sz="2051" b="1" dirty="0">
                <a:latin typeface="Arial" panose="020B0604020202020204" pitchFamily="34" charset="0"/>
                <a:cs typeface="Arial" panose="020B0604020202020204" pitchFamily="34" charset="0"/>
              </a:rPr>
              <a:t>FIGURE 3. </a:t>
            </a:r>
            <a:r>
              <a:rPr lang="en-US" sz="2051" dirty="0">
                <a:latin typeface="Arial" panose="020B0604020202020204" pitchFamily="34" charset="0"/>
                <a:cs typeface="Arial" panose="020B0604020202020204" pitchFamily="34" charset="0"/>
              </a:rPr>
              <a:t>Example pie chart</a:t>
            </a:r>
          </a:p>
        </p:txBody>
      </p:sp>
      <p:graphicFrame>
        <p:nvGraphicFramePr>
          <p:cNvPr id="118" name="Chart 117">
            <a:extLst>
              <a:ext uri="{FF2B5EF4-FFF2-40B4-BE49-F238E27FC236}">
                <a16:creationId xmlns:a16="http://schemas.microsoft.com/office/drawing/2014/main" id="{157B35DA-7B6C-419A-8112-307E8F0DE128}"/>
              </a:ext>
            </a:extLst>
          </p:cNvPr>
          <p:cNvGraphicFramePr/>
          <p:nvPr>
            <p:extLst>
              <p:ext uri="{D42A27DB-BD31-4B8C-83A1-F6EECF244321}">
                <p14:modId xmlns:p14="http://schemas.microsoft.com/office/powerpoint/2010/main" val="3451155006"/>
              </p:ext>
            </p:extLst>
          </p:nvPr>
        </p:nvGraphicFramePr>
        <p:xfrm>
          <a:off x="24456370" y="27158199"/>
          <a:ext cx="7059048" cy="4706032"/>
        </p:xfrm>
        <a:graphic>
          <a:graphicData uri="http://schemas.openxmlformats.org/drawingml/2006/chart">
            <c:chart xmlns:c="http://schemas.openxmlformats.org/drawingml/2006/chart" xmlns:r="http://schemas.openxmlformats.org/officeDocument/2006/relationships" r:id="rId5"/>
          </a:graphicData>
        </a:graphic>
      </p:graphicFrame>
      <p:sp>
        <p:nvSpPr>
          <p:cNvPr id="119" name="TextBox 118">
            <a:extLst>
              <a:ext uri="{FF2B5EF4-FFF2-40B4-BE49-F238E27FC236}">
                <a16:creationId xmlns:a16="http://schemas.microsoft.com/office/drawing/2014/main" id="{C21EF4D4-2F71-43A0-B882-3E899EF7B5BD}"/>
              </a:ext>
            </a:extLst>
          </p:cNvPr>
          <p:cNvSpPr txBox="1"/>
          <p:nvPr/>
        </p:nvSpPr>
        <p:spPr>
          <a:xfrm>
            <a:off x="1623297" y="39269428"/>
            <a:ext cx="19372734" cy="1488613"/>
          </a:xfrm>
          <a:prstGeom prst="rect">
            <a:avLst/>
          </a:prstGeom>
          <a:noFill/>
        </p:spPr>
        <p:txBody>
          <a:bodyPr wrap="square">
            <a:spAutoFit/>
          </a:bodyPr>
          <a:lstStyle/>
          <a:p>
            <a:pPr>
              <a:lnSpc>
                <a:spcPct val="120000"/>
              </a:lnSpc>
            </a:pPr>
            <a:r>
              <a:rPr lang="en-US" sz="2600" i="1" dirty="0">
                <a:latin typeface="Arial" panose="020B0604020202020204" pitchFamily="34" charset="0"/>
                <a:cs typeface="Arial" panose="020B0604020202020204" pitchFamily="34" charset="0"/>
              </a:rPr>
              <a:t>Lorem ipsum dolor sit </a:t>
            </a:r>
            <a:r>
              <a:rPr lang="en-US" sz="2600" i="1" dirty="0" err="1">
                <a:latin typeface="Arial" panose="020B0604020202020204" pitchFamily="34" charset="0"/>
                <a:cs typeface="Arial" panose="020B0604020202020204" pitchFamily="34" charset="0"/>
              </a:rPr>
              <a:t>amet</a:t>
            </a:r>
            <a:r>
              <a:rPr lang="en-US" sz="2600" i="1" dirty="0">
                <a:latin typeface="Arial" panose="020B0604020202020204" pitchFamily="34" charset="0"/>
                <a:cs typeface="Arial" panose="020B0604020202020204" pitchFamily="34" charset="0"/>
              </a:rPr>
              <a:t>, </a:t>
            </a:r>
            <a:r>
              <a:rPr lang="en-US" sz="2600" i="1" dirty="0" err="1">
                <a:latin typeface="Arial" panose="020B0604020202020204" pitchFamily="34" charset="0"/>
                <a:cs typeface="Arial" panose="020B0604020202020204" pitchFamily="34" charset="0"/>
              </a:rPr>
              <a:t>oratio</a:t>
            </a:r>
            <a:r>
              <a:rPr lang="en-US" sz="2600" i="1" dirty="0">
                <a:latin typeface="Arial" panose="020B0604020202020204" pitchFamily="34" charset="0"/>
                <a:cs typeface="Arial" panose="020B0604020202020204" pitchFamily="34" charset="0"/>
              </a:rPr>
              <a:t> </a:t>
            </a:r>
            <a:r>
              <a:rPr lang="en-US" sz="2600" i="1" dirty="0" err="1">
                <a:latin typeface="Arial" panose="020B0604020202020204" pitchFamily="34" charset="0"/>
                <a:cs typeface="Arial" panose="020B0604020202020204" pitchFamily="34" charset="0"/>
              </a:rPr>
              <a:t>pericula</a:t>
            </a:r>
            <a:r>
              <a:rPr lang="en-US" sz="2600" i="1" dirty="0">
                <a:latin typeface="Arial" panose="020B0604020202020204" pitchFamily="34" charset="0"/>
                <a:cs typeface="Arial" panose="020B0604020202020204" pitchFamily="34" charset="0"/>
              </a:rPr>
              <a:t> </a:t>
            </a:r>
            <a:r>
              <a:rPr lang="en-US" sz="2600" i="1" dirty="0" err="1">
                <a:latin typeface="Arial" panose="020B0604020202020204" pitchFamily="34" charset="0"/>
                <a:cs typeface="Arial" panose="020B0604020202020204" pitchFamily="34" charset="0"/>
              </a:rPr>
              <a:t>partiendo</a:t>
            </a:r>
            <a:r>
              <a:rPr lang="en-US" sz="2600" i="1" dirty="0">
                <a:latin typeface="Arial" panose="020B0604020202020204" pitchFamily="34" charset="0"/>
                <a:cs typeface="Arial" panose="020B0604020202020204" pitchFamily="34" charset="0"/>
              </a:rPr>
              <a:t> </a:t>
            </a:r>
            <a:r>
              <a:rPr lang="en-US" sz="2600" i="1" dirty="0" err="1">
                <a:latin typeface="Arial" panose="020B0604020202020204" pitchFamily="34" charset="0"/>
                <a:cs typeface="Arial" panose="020B0604020202020204" pitchFamily="34" charset="0"/>
              </a:rPr>
              <a:t>mei</a:t>
            </a:r>
            <a:r>
              <a:rPr lang="en-US" sz="2600" i="1" dirty="0">
                <a:latin typeface="Arial" panose="020B0604020202020204" pitchFamily="34" charset="0"/>
                <a:cs typeface="Arial" panose="020B0604020202020204" pitchFamily="34" charset="0"/>
              </a:rPr>
              <a:t> cu, </a:t>
            </a:r>
            <a:r>
              <a:rPr lang="en-US" sz="2600" i="1" dirty="0" err="1">
                <a:latin typeface="Arial" panose="020B0604020202020204" pitchFamily="34" charset="0"/>
                <a:cs typeface="Arial" panose="020B0604020202020204" pitchFamily="34" charset="0"/>
              </a:rPr>
              <a:t>usu</a:t>
            </a:r>
            <a:r>
              <a:rPr lang="en-US" sz="2600" i="1" dirty="0">
                <a:latin typeface="Arial" panose="020B0604020202020204" pitchFamily="34" charset="0"/>
                <a:cs typeface="Arial" panose="020B0604020202020204" pitchFamily="34" charset="0"/>
              </a:rPr>
              <a:t> </a:t>
            </a:r>
            <a:r>
              <a:rPr lang="en-US" sz="2600" i="1" dirty="0" err="1">
                <a:latin typeface="Arial" panose="020B0604020202020204" pitchFamily="34" charset="0"/>
                <a:cs typeface="Arial" panose="020B0604020202020204" pitchFamily="34" charset="0"/>
              </a:rPr>
              <a:t>possim</a:t>
            </a:r>
            <a:r>
              <a:rPr lang="en-US" sz="2600" i="1" dirty="0">
                <a:latin typeface="Arial" panose="020B0604020202020204" pitchFamily="34" charset="0"/>
                <a:cs typeface="Arial" panose="020B0604020202020204" pitchFamily="34" charset="0"/>
              </a:rPr>
              <a:t> </a:t>
            </a:r>
            <a:r>
              <a:rPr lang="en-US" sz="2600" i="1" dirty="0" err="1">
                <a:latin typeface="Arial" panose="020B0604020202020204" pitchFamily="34" charset="0"/>
                <a:cs typeface="Arial" panose="020B0604020202020204" pitchFamily="34" charset="0"/>
              </a:rPr>
              <a:t>mentitum</a:t>
            </a:r>
            <a:r>
              <a:rPr lang="en-US" sz="2600" i="1" dirty="0">
                <a:latin typeface="Arial" panose="020B0604020202020204" pitchFamily="34" charset="0"/>
                <a:cs typeface="Arial" panose="020B0604020202020204" pitchFamily="34" charset="0"/>
              </a:rPr>
              <a:t> mandamus an. </a:t>
            </a:r>
            <a:r>
              <a:rPr lang="en-US" sz="2600" i="1" dirty="0" err="1">
                <a:latin typeface="Arial" panose="020B0604020202020204" pitchFamily="34" charset="0"/>
                <a:cs typeface="Arial" panose="020B0604020202020204" pitchFamily="34" charset="0"/>
              </a:rPr>
              <a:t>Usu</a:t>
            </a:r>
            <a:r>
              <a:rPr lang="en-US" sz="2600" i="1" dirty="0">
                <a:latin typeface="Arial" panose="020B0604020202020204" pitchFamily="34" charset="0"/>
                <a:cs typeface="Arial" panose="020B0604020202020204" pitchFamily="34" charset="0"/>
              </a:rPr>
              <a:t> id </a:t>
            </a:r>
            <a:r>
              <a:rPr lang="en-US" sz="2600" i="1" dirty="0" err="1">
                <a:latin typeface="Arial" panose="020B0604020202020204" pitchFamily="34" charset="0"/>
                <a:cs typeface="Arial" panose="020B0604020202020204" pitchFamily="34" charset="0"/>
              </a:rPr>
              <a:t>enim</a:t>
            </a:r>
            <a:r>
              <a:rPr lang="en-US" sz="2600" i="1" dirty="0">
                <a:latin typeface="Arial" panose="020B0604020202020204" pitchFamily="34" charset="0"/>
                <a:cs typeface="Arial" panose="020B0604020202020204" pitchFamily="34" charset="0"/>
              </a:rPr>
              <a:t> minim </a:t>
            </a:r>
            <a:r>
              <a:rPr lang="en-US" sz="2600" i="1" dirty="0" err="1">
                <a:latin typeface="Arial" panose="020B0604020202020204" pitchFamily="34" charset="0"/>
                <a:cs typeface="Arial" panose="020B0604020202020204" pitchFamily="34" charset="0"/>
              </a:rPr>
              <a:t>copiosae</a:t>
            </a:r>
            <a:r>
              <a:rPr lang="en-US" sz="2600" i="1" dirty="0">
                <a:latin typeface="Arial" panose="020B0604020202020204" pitchFamily="34" charset="0"/>
                <a:cs typeface="Arial" panose="020B0604020202020204" pitchFamily="34" charset="0"/>
              </a:rPr>
              <a:t>, </a:t>
            </a:r>
            <a:r>
              <a:rPr lang="en-US" sz="2600" i="1" dirty="0" err="1">
                <a:latin typeface="Arial" panose="020B0604020202020204" pitchFamily="34" charset="0"/>
                <a:cs typeface="Arial" panose="020B0604020202020204" pitchFamily="34" charset="0"/>
              </a:rPr>
              <a:t>unum</a:t>
            </a:r>
            <a:r>
              <a:rPr lang="en-US" sz="2600" i="1" dirty="0">
                <a:latin typeface="Arial" panose="020B0604020202020204" pitchFamily="34" charset="0"/>
                <a:cs typeface="Arial" panose="020B0604020202020204" pitchFamily="34" charset="0"/>
              </a:rPr>
              <a:t> </a:t>
            </a:r>
            <a:r>
              <a:rPr lang="en-US" sz="2600" i="1" dirty="0" err="1">
                <a:latin typeface="Arial" panose="020B0604020202020204" pitchFamily="34" charset="0"/>
                <a:cs typeface="Arial" panose="020B0604020202020204" pitchFamily="34" charset="0"/>
              </a:rPr>
              <a:t>illud</a:t>
            </a:r>
            <a:r>
              <a:rPr lang="en-US" sz="2600" i="1" dirty="0">
                <a:latin typeface="Arial" panose="020B0604020202020204" pitchFamily="34" charset="0"/>
                <a:cs typeface="Arial" panose="020B0604020202020204" pitchFamily="34" charset="0"/>
              </a:rPr>
              <a:t> </a:t>
            </a:r>
            <a:r>
              <a:rPr lang="en-US" sz="2600" i="1" dirty="0" err="1">
                <a:latin typeface="Arial" panose="020B0604020202020204" pitchFamily="34" charset="0"/>
                <a:cs typeface="Arial" panose="020B0604020202020204" pitchFamily="34" charset="0"/>
              </a:rPr>
              <a:t>ut</a:t>
            </a:r>
            <a:r>
              <a:rPr lang="en-US" sz="2600" i="1" dirty="0">
                <a:latin typeface="Arial" panose="020B0604020202020204" pitchFamily="34" charset="0"/>
                <a:cs typeface="Arial" panose="020B0604020202020204" pitchFamily="34" charset="0"/>
              </a:rPr>
              <a:t> qui, ad cum </a:t>
            </a:r>
            <a:r>
              <a:rPr lang="en-US" sz="2600" i="1" dirty="0" err="1">
                <a:latin typeface="Arial" panose="020B0604020202020204" pitchFamily="34" charset="0"/>
                <a:cs typeface="Arial" panose="020B0604020202020204" pitchFamily="34" charset="0"/>
              </a:rPr>
              <a:t>laboramus</a:t>
            </a:r>
            <a:r>
              <a:rPr lang="en-US" sz="2600" i="1" dirty="0">
                <a:latin typeface="Arial" panose="020B0604020202020204" pitchFamily="34" charset="0"/>
                <a:cs typeface="Arial" panose="020B0604020202020204" pitchFamily="34" charset="0"/>
              </a:rPr>
              <a:t> </a:t>
            </a:r>
            <a:r>
              <a:rPr lang="en-US" sz="2600" i="1" dirty="0" err="1">
                <a:latin typeface="Arial" panose="020B0604020202020204" pitchFamily="34" charset="0"/>
                <a:cs typeface="Arial" panose="020B0604020202020204" pitchFamily="34" charset="0"/>
              </a:rPr>
              <a:t>adipiscing</a:t>
            </a:r>
            <a:r>
              <a:rPr lang="en-US" sz="2600" i="1" dirty="0">
                <a:latin typeface="Arial" panose="020B0604020202020204" pitchFamily="34" charset="0"/>
                <a:cs typeface="Arial" panose="020B0604020202020204" pitchFamily="34" charset="0"/>
              </a:rPr>
              <a:t>. </a:t>
            </a:r>
            <a:r>
              <a:rPr lang="en-US" sz="2600" i="1" dirty="0" err="1">
                <a:latin typeface="Arial" panose="020B0604020202020204" pitchFamily="34" charset="0"/>
                <a:cs typeface="Arial" panose="020B0604020202020204" pitchFamily="34" charset="0"/>
              </a:rPr>
              <a:t>Nec</a:t>
            </a:r>
            <a:r>
              <a:rPr lang="en-US" sz="2600" i="1" dirty="0">
                <a:latin typeface="Arial" panose="020B0604020202020204" pitchFamily="34" charset="0"/>
                <a:cs typeface="Arial" panose="020B0604020202020204" pitchFamily="34" charset="0"/>
              </a:rPr>
              <a:t> </a:t>
            </a:r>
            <a:r>
              <a:rPr lang="en-US" sz="2600" i="1" dirty="0" err="1">
                <a:latin typeface="Arial" panose="020B0604020202020204" pitchFamily="34" charset="0"/>
                <a:cs typeface="Arial" panose="020B0604020202020204" pitchFamily="34" charset="0"/>
              </a:rPr>
              <a:t>possim</a:t>
            </a:r>
            <a:r>
              <a:rPr lang="en-US" sz="2600" i="1" dirty="0">
                <a:latin typeface="Arial" panose="020B0604020202020204" pitchFamily="34" charset="0"/>
                <a:cs typeface="Arial" panose="020B0604020202020204" pitchFamily="34" charset="0"/>
              </a:rPr>
              <a:t> </a:t>
            </a:r>
            <a:r>
              <a:rPr lang="en-US" sz="2600" i="1" dirty="0" err="1">
                <a:latin typeface="Arial" panose="020B0604020202020204" pitchFamily="34" charset="0"/>
                <a:cs typeface="Arial" panose="020B0604020202020204" pitchFamily="34" charset="0"/>
              </a:rPr>
              <a:t>deseruisse</a:t>
            </a:r>
            <a:r>
              <a:rPr lang="en-US" sz="2600" i="1" dirty="0">
                <a:latin typeface="Arial" panose="020B0604020202020204" pitchFamily="34" charset="0"/>
                <a:cs typeface="Arial" panose="020B0604020202020204" pitchFamily="34" charset="0"/>
              </a:rPr>
              <a:t> </a:t>
            </a:r>
            <a:r>
              <a:rPr lang="en-US" sz="2600" i="1" dirty="0" err="1">
                <a:latin typeface="Arial" panose="020B0604020202020204" pitchFamily="34" charset="0"/>
                <a:cs typeface="Arial" panose="020B0604020202020204" pitchFamily="34" charset="0"/>
              </a:rPr>
              <a:t>intellegam</a:t>
            </a:r>
            <a:r>
              <a:rPr lang="en-US" sz="2600" i="1" dirty="0">
                <a:latin typeface="Arial" panose="020B0604020202020204" pitchFamily="34" charset="0"/>
                <a:cs typeface="Arial" panose="020B0604020202020204" pitchFamily="34" charset="0"/>
              </a:rPr>
              <a:t> </a:t>
            </a:r>
            <a:r>
              <a:rPr lang="en-US" sz="2600" i="1" dirty="0" err="1">
                <a:latin typeface="Arial" panose="020B0604020202020204" pitchFamily="34" charset="0"/>
                <a:cs typeface="Arial" panose="020B0604020202020204" pitchFamily="34" charset="0"/>
              </a:rPr>
              <a:t>ei</a:t>
            </a:r>
            <a:r>
              <a:rPr lang="en-US" sz="2600" i="1" dirty="0">
                <a:latin typeface="Arial" panose="020B0604020202020204" pitchFamily="34" charset="0"/>
                <a:cs typeface="Arial" panose="020B0604020202020204" pitchFamily="34" charset="0"/>
              </a:rPr>
              <a:t>, </a:t>
            </a:r>
            <a:r>
              <a:rPr lang="en-US" sz="2600" i="1" dirty="0" err="1">
                <a:latin typeface="Arial" panose="020B0604020202020204" pitchFamily="34" charset="0"/>
                <a:cs typeface="Arial" panose="020B0604020202020204" pitchFamily="34" charset="0"/>
              </a:rPr>
              <a:t>pertinax</a:t>
            </a:r>
            <a:r>
              <a:rPr lang="en-US" sz="2600" i="1" dirty="0">
                <a:latin typeface="Arial" panose="020B0604020202020204" pitchFamily="34" charset="0"/>
                <a:cs typeface="Arial" panose="020B0604020202020204" pitchFamily="34" charset="0"/>
              </a:rPr>
              <a:t> </a:t>
            </a:r>
            <a:r>
              <a:rPr lang="en-US" sz="2600" i="1" dirty="0" err="1">
                <a:latin typeface="Arial" panose="020B0604020202020204" pitchFamily="34" charset="0"/>
                <a:cs typeface="Arial" panose="020B0604020202020204" pitchFamily="34" charset="0"/>
              </a:rPr>
              <a:t>moderatius</a:t>
            </a:r>
            <a:r>
              <a:rPr lang="en-US" sz="2600" i="1" dirty="0">
                <a:latin typeface="Arial" panose="020B0604020202020204" pitchFamily="34" charset="0"/>
                <a:cs typeface="Arial" panose="020B0604020202020204" pitchFamily="34" charset="0"/>
              </a:rPr>
              <a:t> </a:t>
            </a:r>
            <a:r>
              <a:rPr lang="en-US" sz="2600" i="1" dirty="0" err="1">
                <a:latin typeface="Arial" panose="020B0604020202020204" pitchFamily="34" charset="0"/>
                <a:cs typeface="Arial" panose="020B0604020202020204" pitchFamily="34" charset="0"/>
              </a:rPr>
              <a:t>vituperatoribus</a:t>
            </a:r>
            <a:r>
              <a:rPr lang="en-US" sz="2600" i="1" dirty="0">
                <a:latin typeface="Arial" panose="020B0604020202020204" pitchFamily="34" charset="0"/>
                <a:cs typeface="Arial" panose="020B0604020202020204" pitchFamily="34" charset="0"/>
              </a:rPr>
              <a:t> at </a:t>
            </a:r>
            <a:r>
              <a:rPr lang="en-US" sz="2600" i="1" dirty="0" err="1">
                <a:latin typeface="Arial" panose="020B0604020202020204" pitchFamily="34" charset="0"/>
                <a:cs typeface="Arial" panose="020B0604020202020204" pitchFamily="34" charset="0"/>
              </a:rPr>
              <a:t>nec</a:t>
            </a:r>
            <a:r>
              <a:rPr lang="en-US" sz="2600" i="1" dirty="0">
                <a:latin typeface="Arial" panose="020B0604020202020204" pitchFamily="34" charset="0"/>
                <a:cs typeface="Arial" panose="020B0604020202020204" pitchFamily="34" charset="0"/>
              </a:rPr>
              <a:t>. Vis </a:t>
            </a:r>
            <a:r>
              <a:rPr lang="en-US" sz="2600" i="1" dirty="0" err="1">
                <a:latin typeface="Arial" panose="020B0604020202020204" pitchFamily="34" charset="0"/>
                <a:cs typeface="Arial" panose="020B0604020202020204" pitchFamily="34" charset="0"/>
              </a:rPr>
              <a:t>purto</a:t>
            </a:r>
            <a:r>
              <a:rPr lang="en-US" sz="2600" i="1" dirty="0">
                <a:latin typeface="Arial" panose="020B0604020202020204" pitchFamily="34" charset="0"/>
                <a:cs typeface="Arial" panose="020B0604020202020204" pitchFamily="34" charset="0"/>
              </a:rPr>
              <a:t> </a:t>
            </a:r>
            <a:r>
              <a:rPr lang="en-US" sz="2600" i="1" dirty="0" err="1">
                <a:latin typeface="Arial" panose="020B0604020202020204" pitchFamily="34" charset="0"/>
                <a:cs typeface="Arial" panose="020B0604020202020204" pitchFamily="34" charset="0"/>
              </a:rPr>
              <a:t>fuisset</a:t>
            </a:r>
            <a:r>
              <a:rPr lang="en-US" sz="2600" i="1" dirty="0">
                <a:latin typeface="Arial" panose="020B0604020202020204" pitchFamily="34" charset="0"/>
                <a:cs typeface="Arial" panose="020B0604020202020204" pitchFamily="34" charset="0"/>
              </a:rPr>
              <a:t> </a:t>
            </a:r>
            <a:r>
              <a:rPr lang="en-US" sz="2600" i="1" dirty="0" err="1">
                <a:latin typeface="Arial" panose="020B0604020202020204" pitchFamily="34" charset="0"/>
                <a:cs typeface="Arial" panose="020B0604020202020204" pitchFamily="34" charset="0"/>
              </a:rPr>
              <a:t>incorrupte</a:t>
            </a:r>
            <a:r>
              <a:rPr lang="en-US" sz="2600" i="1" dirty="0">
                <a:latin typeface="Arial" panose="020B0604020202020204" pitchFamily="34" charset="0"/>
                <a:cs typeface="Arial" panose="020B0604020202020204" pitchFamily="34" charset="0"/>
              </a:rPr>
              <a:t> ne, </a:t>
            </a:r>
            <a:r>
              <a:rPr lang="en-US" sz="2600" i="1" dirty="0" err="1">
                <a:latin typeface="Arial" panose="020B0604020202020204" pitchFamily="34" charset="0"/>
                <a:cs typeface="Arial" panose="020B0604020202020204" pitchFamily="34" charset="0"/>
              </a:rPr>
              <a:t>ea</a:t>
            </a:r>
            <a:r>
              <a:rPr lang="en-US" sz="2600" i="1" dirty="0">
                <a:latin typeface="Arial" panose="020B0604020202020204" pitchFamily="34" charset="0"/>
                <a:cs typeface="Arial" panose="020B0604020202020204" pitchFamily="34" charset="0"/>
              </a:rPr>
              <a:t> duo </a:t>
            </a:r>
            <a:r>
              <a:rPr lang="en-US" sz="2600" i="1" dirty="0" err="1">
                <a:latin typeface="Arial" panose="020B0604020202020204" pitchFamily="34" charset="0"/>
                <a:cs typeface="Arial" panose="020B0604020202020204" pitchFamily="34" charset="0"/>
              </a:rPr>
              <a:t>probo</a:t>
            </a:r>
            <a:r>
              <a:rPr lang="en-US" sz="2600" i="1" dirty="0">
                <a:latin typeface="Arial" panose="020B0604020202020204" pitchFamily="34" charset="0"/>
                <a:cs typeface="Arial" panose="020B0604020202020204" pitchFamily="34" charset="0"/>
              </a:rPr>
              <a:t> </a:t>
            </a:r>
            <a:r>
              <a:rPr lang="en-US" sz="2600" i="1" dirty="0" err="1">
                <a:latin typeface="Arial" panose="020B0604020202020204" pitchFamily="34" charset="0"/>
                <a:cs typeface="Arial" panose="020B0604020202020204" pitchFamily="34" charset="0"/>
              </a:rPr>
              <a:t>mollis</a:t>
            </a:r>
            <a:r>
              <a:rPr lang="en-US" sz="2600" i="1" dirty="0">
                <a:latin typeface="Arial" panose="020B0604020202020204" pitchFamily="34" charset="0"/>
                <a:cs typeface="Arial" panose="020B0604020202020204" pitchFamily="34" charset="0"/>
              </a:rPr>
              <a:t> </a:t>
            </a:r>
            <a:r>
              <a:rPr lang="en-US" sz="2600" i="1" dirty="0" err="1">
                <a:latin typeface="Arial" panose="020B0604020202020204" pitchFamily="34" charset="0"/>
                <a:cs typeface="Arial" panose="020B0604020202020204" pitchFamily="34" charset="0"/>
              </a:rPr>
              <a:t>dolorem</a:t>
            </a:r>
            <a:r>
              <a:rPr lang="en-US" sz="2600" i="1" dirty="0">
                <a:latin typeface="Arial" panose="020B0604020202020204" pitchFamily="34" charset="0"/>
                <a:cs typeface="Arial" panose="020B0604020202020204" pitchFamily="34" charset="0"/>
              </a:rPr>
              <a:t>, </a:t>
            </a:r>
            <a:r>
              <a:rPr lang="en-US" sz="2600" i="1" dirty="0" err="1">
                <a:latin typeface="Arial" panose="020B0604020202020204" pitchFamily="34" charset="0"/>
                <a:cs typeface="Arial" panose="020B0604020202020204" pitchFamily="34" charset="0"/>
              </a:rPr>
              <a:t>usu</a:t>
            </a:r>
            <a:r>
              <a:rPr lang="en-US" sz="2600" i="1" dirty="0">
                <a:latin typeface="Arial" panose="020B0604020202020204" pitchFamily="34" charset="0"/>
                <a:cs typeface="Arial" panose="020B0604020202020204" pitchFamily="34" charset="0"/>
              </a:rPr>
              <a:t> </a:t>
            </a:r>
            <a:r>
              <a:rPr lang="en-US" sz="2600" i="1" dirty="0" err="1">
                <a:latin typeface="Arial" panose="020B0604020202020204" pitchFamily="34" charset="0"/>
                <a:cs typeface="Arial" panose="020B0604020202020204" pitchFamily="34" charset="0"/>
              </a:rPr>
              <a:t>nibh</a:t>
            </a:r>
            <a:r>
              <a:rPr lang="en-US" sz="2600" i="1" dirty="0">
                <a:latin typeface="Arial" panose="020B0604020202020204" pitchFamily="34" charset="0"/>
                <a:cs typeface="Arial" panose="020B0604020202020204" pitchFamily="34" charset="0"/>
              </a:rPr>
              <a:t> </a:t>
            </a:r>
            <a:r>
              <a:rPr lang="en-US" sz="2600" i="1" dirty="0" err="1">
                <a:latin typeface="Arial" panose="020B0604020202020204" pitchFamily="34" charset="0"/>
                <a:cs typeface="Arial" panose="020B0604020202020204" pitchFamily="34" charset="0"/>
              </a:rPr>
              <a:t>prodesset</a:t>
            </a:r>
            <a:r>
              <a:rPr lang="en-US" sz="2600" i="1" dirty="0">
                <a:latin typeface="Arial" panose="020B0604020202020204" pitchFamily="34" charset="0"/>
                <a:cs typeface="Arial" panose="020B0604020202020204" pitchFamily="34" charset="0"/>
              </a:rPr>
              <a:t> et. Id </a:t>
            </a:r>
            <a:r>
              <a:rPr lang="en-US" sz="2600" i="1" dirty="0" err="1">
                <a:latin typeface="Arial" panose="020B0604020202020204" pitchFamily="34" charset="0"/>
                <a:cs typeface="Arial" panose="020B0604020202020204" pitchFamily="34" charset="0"/>
              </a:rPr>
              <a:t>mel</a:t>
            </a:r>
            <a:r>
              <a:rPr lang="en-US" sz="2600" i="1" dirty="0">
                <a:latin typeface="Arial" panose="020B0604020202020204" pitchFamily="34" charset="0"/>
                <a:cs typeface="Arial" panose="020B0604020202020204" pitchFamily="34" charset="0"/>
              </a:rPr>
              <a:t> </a:t>
            </a:r>
            <a:r>
              <a:rPr lang="en-US" sz="2600" i="1" dirty="0" err="1">
                <a:latin typeface="Arial" panose="020B0604020202020204" pitchFamily="34" charset="0"/>
                <a:cs typeface="Arial" panose="020B0604020202020204" pitchFamily="34" charset="0"/>
              </a:rPr>
              <a:t>blandit</a:t>
            </a:r>
            <a:r>
              <a:rPr lang="en-US" sz="2600" i="1" dirty="0">
                <a:latin typeface="Arial" panose="020B0604020202020204" pitchFamily="34" charset="0"/>
                <a:cs typeface="Arial" panose="020B0604020202020204" pitchFamily="34" charset="0"/>
              </a:rPr>
              <a:t> </a:t>
            </a:r>
            <a:r>
              <a:rPr lang="en-US" sz="2600" i="1" dirty="0" err="1">
                <a:latin typeface="Arial" panose="020B0604020202020204" pitchFamily="34" charset="0"/>
                <a:cs typeface="Arial" panose="020B0604020202020204" pitchFamily="34" charset="0"/>
              </a:rPr>
              <a:t>vivendum</a:t>
            </a:r>
            <a:r>
              <a:rPr lang="en-US" sz="2600" i="1" dirty="0">
                <a:latin typeface="Arial" panose="020B0604020202020204" pitchFamily="34" charset="0"/>
                <a:cs typeface="Arial" panose="020B0604020202020204" pitchFamily="34" charset="0"/>
              </a:rPr>
              <a:t>.</a:t>
            </a:r>
          </a:p>
        </p:txBody>
      </p:sp>
      <p:sp>
        <p:nvSpPr>
          <p:cNvPr id="120" name="TextBox 119">
            <a:extLst>
              <a:ext uri="{FF2B5EF4-FFF2-40B4-BE49-F238E27FC236}">
                <a16:creationId xmlns:a16="http://schemas.microsoft.com/office/drawing/2014/main" id="{4F719734-49FA-4A5C-A66C-4EA70A31A695}"/>
              </a:ext>
            </a:extLst>
          </p:cNvPr>
          <p:cNvSpPr txBox="1"/>
          <p:nvPr/>
        </p:nvSpPr>
        <p:spPr>
          <a:xfrm>
            <a:off x="22358212" y="38357663"/>
            <a:ext cx="8151551" cy="2364686"/>
          </a:xfrm>
          <a:prstGeom prst="rect">
            <a:avLst/>
          </a:prstGeom>
          <a:noFill/>
        </p:spPr>
        <p:txBody>
          <a:bodyPr wrap="square" rtlCol="0">
            <a:spAutoFit/>
          </a:bodyPr>
          <a:lstStyle/>
          <a:p>
            <a:r>
              <a:rPr lang="en-US" sz="4922" b="1" dirty="0">
                <a:solidFill>
                  <a:schemeClr val="accent1"/>
                </a:solidFill>
              </a:rPr>
              <a:t>Organization logos go here</a:t>
            </a:r>
          </a:p>
          <a:p>
            <a:r>
              <a:rPr lang="en-US" sz="4922" b="1" dirty="0">
                <a:solidFill>
                  <a:schemeClr val="accent1"/>
                </a:solidFill>
              </a:rPr>
              <a:t>Organization logos go here</a:t>
            </a:r>
          </a:p>
          <a:p>
            <a:r>
              <a:rPr lang="en-US" sz="4922" b="1" dirty="0">
                <a:solidFill>
                  <a:schemeClr val="accent1"/>
                </a:solidFill>
              </a:rPr>
              <a:t>Organization logos go here</a:t>
            </a:r>
          </a:p>
        </p:txBody>
      </p:sp>
      <p:sp>
        <p:nvSpPr>
          <p:cNvPr id="37" name="TextBox 36">
            <a:extLst>
              <a:ext uri="{FF2B5EF4-FFF2-40B4-BE49-F238E27FC236}">
                <a16:creationId xmlns:a16="http://schemas.microsoft.com/office/drawing/2014/main" id="{A98BFF11-A450-B248-834A-1EE44FFA7F3C}"/>
              </a:ext>
            </a:extLst>
          </p:cNvPr>
          <p:cNvSpPr txBox="1"/>
          <p:nvPr/>
        </p:nvSpPr>
        <p:spPr>
          <a:xfrm>
            <a:off x="25680427" y="41789171"/>
            <a:ext cx="6097159" cy="1647936"/>
          </a:xfrm>
          <a:prstGeom prst="rect">
            <a:avLst/>
          </a:prstGeom>
          <a:noFill/>
        </p:spPr>
        <p:txBody>
          <a:bodyPr wrap="square" rtlCol="0">
            <a:spAutoFit/>
          </a:bodyPr>
          <a:lstStyle/>
          <a:p>
            <a:pPr algn="r"/>
            <a:r>
              <a:rPr lang="en-US" sz="2461" dirty="0"/>
              <a:t>Presented at the</a:t>
            </a:r>
            <a:br>
              <a:rPr lang="en-US" sz="2461" dirty="0"/>
            </a:br>
            <a:r>
              <a:rPr lang="en-US" sz="2461" dirty="0">
                <a:solidFill>
                  <a:srgbClr val="FF0000"/>
                </a:solidFill>
              </a:rPr>
              <a:t>Name of Conference</a:t>
            </a:r>
          </a:p>
          <a:p>
            <a:pPr algn="r"/>
            <a:r>
              <a:rPr lang="en-US" sz="2461" dirty="0">
                <a:solidFill>
                  <a:srgbClr val="FF0000"/>
                </a:solidFill>
              </a:rPr>
              <a:t>City and Date</a:t>
            </a:r>
          </a:p>
          <a:p>
            <a:pPr algn="r"/>
            <a:r>
              <a:rPr lang="en-US" sz="2461" dirty="0">
                <a:solidFill>
                  <a:srgbClr val="FF0000"/>
                </a:solidFill>
              </a:rPr>
              <a:t>Poster Number: ###</a:t>
            </a:r>
          </a:p>
        </p:txBody>
      </p:sp>
    </p:spTree>
    <p:extLst>
      <p:ext uri="{BB962C8B-B14F-4D97-AF65-F5344CB8AC3E}">
        <p14:creationId xmlns:p14="http://schemas.microsoft.com/office/powerpoint/2010/main" val="3698917519"/>
      </p:ext>
    </p:extLst>
  </p:cSld>
  <p:clrMapOvr>
    <a:masterClrMapping/>
  </p:clrMapOvr>
</p:sld>
</file>

<file path=ppt/theme/theme1.xml><?xml version="1.0" encoding="utf-8"?>
<a:theme xmlns:a="http://schemas.openxmlformats.org/drawingml/2006/main" name="Office Theme">
  <a:themeElements>
    <a:clrScheme name="IMPAACT Network 1">
      <a:dk1>
        <a:srgbClr val="26383D"/>
      </a:dk1>
      <a:lt1>
        <a:srgbClr val="FFFFFF"/>
      </a:lt1>
      <a:dk2>
        <a:srgbClr val="402D49"/>
      </a:dk2>
      <a:lt2>
        <a:srgbClr val="EBF9FF"/>
      </a:lt2>
      <a:accent1>
        <a:srgbClr val="44636C"/>
      </a:accent1>
      <a:accent2>
        <a:srgbClr val="60436B"/>
      </a:accent2>
      <a:accent3>
        <a:srgbClr val="49ABC3"/>
      </a:accent3>
      <a:accent4>
        <a:srgbClr val="8BB94B"/>
      </a:accent4>
      <a:accent5>
        <a:srgbClr val="F0607C"/>
      </a:accent5>
      <a:accent6>
        <a:srgbClr val="F9C31A"/>
      </a:accent6>
      <a:hlink>
        <a:srgbClr val="38AAE1"/>
      </a:hlink>
      <a:folHlink>
        <a:srgbClr val="B9BBBC"/>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EBF90A4BA2FEE4B907F22FF252FCE8B" ma:contentTypeVersion="12" ma:contentTypeDescription="Create a new document." ma:contentTypeScope="" ma:versionID="a74897777611450e722827a2fd68a8fd">
  <xsd:schema xmlns:xsd="http://www.w3.org/2001/XMLSchema" xmlns:xs="http://www.w3.org/2001/XMLSchema" xmlns:p="http://schemas.microsoft.com/office/2006/metadata/properties" xmlns:ns2="ab89e904-87b6-49de-ae8d-3dbfd4ed2a96" xmlns:ns3="8fff0748-757e-44e1-b4d1-3ab4f47f7563" targetNamespace="http://schemas.microsoft.com/office/2006/metadata/properties" ma:root="true" ma:fieldsID="bf1f05285d9b2471ffe369cf5e4aabf1" ns2:_="" ns3:_="">
    <xsd:import namespace="ab89e904-87b6-49de-ae8d-3dbfd4ed2a96"/>
    <xsd:import namespace="8fff0748-757e-44e1-b4d1-3ab4f47f756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DateTaken" minOccurs="0"/>
                <xsd:element ref="ns3:SharedWithUsers" minOccurs="0"/>
                <xsd:element ref="ns3:SharedWithDetails" minOccurs="0"/>
                <xsd:element ref="ns2:MediaServiceGenerationTime" minOccurs="0"/>
                <xsd:element ref="ns2:MediaServiceEventHashCode"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89e904-87b6-49de-ae8d-3dbfd4ed2a9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fff0748-757e-44e1-b4d1-3ab4f47f7563"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FA3C987-AB1E-4177-965C-304AA579EB3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b89e904-87b6-49de-ae8d-3dbfd4ed2a96"/>
    <ds:schemaRef ds:uri="8fff0748-757e-44e1-b4d1-3ab4f47f756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18C54B7-8A15-4CA0-8241-3EE1EA37A5E2}">
  <ds:schemaRefs>
    <ds:schemaRef ds:uri="http://purl.org/dc/terms/"/>
    <ds:schemaRef ds:uri="http://schemas.openxmlformats.org/package/2006/metadata/core-properties"/>
    <ds:schemaRef ds:uri="http://schemas.microsoft.com/office/2006/documentManagement/types"/>
    <ds:schemaRef ds:uri="8fff0748-757e-44e1-b4d1-3ab4f47f7563"/>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59191D44-C67F-4D5F-9BE7-BC631805941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460</TotalTime>
  <Words>687</Words>
  <Application>Microsoft Macintosh PowerPoint</Application>
  <PresentationFormat>Custom</PresentationFormat>
  <Paragraphs>60</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Smith</dc:creator>
  <cp:lastModifiedBy>Sam Alvarado</cp:lastModifiedBy>
  <cp:revision>64</cp:revision>
  <dcterms:created xsi:type="dcterms:W3CDTF">2015-06-30T00:38:04Z</dcterms:created>
  <dcterms:modified xsi:type="dcterms:W3CDTF">2023-07-25T19:15:47Z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0x010100DEBF90A4BA2FEE4B907F22FF252FCE8B</vt:lpwstr>
  </property>
</Properties>
</file>