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31"/>
  </p:notesMasterIdLst>
  <p:handoutMasterIdLst>
    <p:handoutMasterId r:id="rId32"/>
  </p:handoutMasterIdLst>
  <p:sldIdLst>
    <p:sldId id="256" r:id="rId5"/>
    <p:sldId id="290" r:id="rId6"/>
    <p:sldId id="291" r:id="rId7"/>
    <p:sldId id="295" r:id="rId8"/>
    <p:sldId id="258" r:id="rId9"/>
    <p:sldId id="292" r:id="rId10"/>
    <p:sldId id="298" r:id="rId11"/>
    <p:sldId id="296" r:id="rId12"/>
    <p:sldId id="297" r:id="rId13"/>
    <p:sldId id="259" r:id="rId14"/>
    <p:sldId id="261" r:id="rId15"/>
    <p:sldId id="289" r:id="rId16"/>
    <p:sldId id="263" r:id="rId17"/>
    <p:sldId id="264" r:id="rId18"/>
    <p:sldId id="265" r:id="rId19"/>
    <p:sldId id="288" r:id="rId20"/>
    <p:sldId id="267" r:id="rId21"/>
    <p:sldId id="268" r:id="rId22"/>
    <p:sldId id="300" r:id="rId23"/>
    <p:sldId id="274" r:id="rId24"/>
    <p:sldId id="275" r:id="rId25"/>
    <p:sldId id="276" r:id="rId26"/>
    <p:sldId id="270" r:id="rId27"/>
    <p:sldId id="272" r:id="rId28"/>
    <p:sldId id="279" r:id="rId29"/>
    <p:sldId id="294" r:id="rId30"/>
  </p:sldIdLst>
  <p:sldSz cx="9144000" cy="5143500" type="screen16x9"/>
  <p:notesSz cx="6858000" cy="9144000"/>
  <p:embeddedFontLst>
    <p:embeddedFont>
      <p:font typeface="Dosis" pitchFamily="2" charset="77"/>
      <p:regular r:id="rId33"/>
      <p:bold r:id="rId34"/>
    </p:embeddedFont>
    <p:embeddedFont>
      <p:font typeface="Source Sans Pro" panose="020B0503030403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ura Long" initials="LL" lastIdx="14" clrIdx="6">
    <p:extLst>
      <p:ext uri="{19B8F6BF-5375-455C-9EA6-DF929625EA0E}">
        <p15:presenceInfo xmlns:p15="http://schemas.microsoft.com/office/powerpoint/2012/main" userId="S::LSmith@fhi360.org::d9b4bc76-08dd-475e-afc6-02e468f5756d" providerId="AD"/>
      </p:ext>
    </p:extLst>
  </p:cmAuthor>
  <p:cmAuthor id="1" name="Rachel Scheckter" initials="RS" lastIdx="8" clrIdx="0">
    <p:extLst>
      <p:ext uri="{19B8F6BF-5375-455C-9EA6-DF929625EA0E}">
        <p15:presenceInfo xmlns:p15="http://schemas.microsoft.com/office/powerpoint/2012/main" userId="Rachel Scheckter" providerId="None"/>
      </p:ext>
    </p:extLst>
  </p:cmAuthor>
  <p:cmAuthor id="2" name="Lisa Levy" initials="LL" lastIdx="4" clrIdx="1">
    <p:extLst>
      <p:ext uri="{19B8F6BF-5375-455C-9EA6-DF929625EA0E}">
        <p15:presenceInfo xmlns:p15="http://schemas.microsoft.com/office/powerpoint/2012/main" userId="S::llevy@fhi360.org::7fe64571-fc8b-482c-9765-e24e49e35243" providerId="AD"/>
      </p:ext>
    </p:extLst>
  </p:cmAuthor>
  <p:cmAuthor id="3" name="Lisa Levy" initials="LL [2]" lastIdx="1" clrIdx="2">
    <p:extLst>
      <p:ext uri="{19B8F6BF-5375-455C-9EA6-DF929625EA0E}">
        <p15:presenceInfo xmlns:p15="http://schemas.microsoft.com/office/powerpoint/2012/main" userId="Lisa Levy" providerId="None"/>
      </p:ext>
    </p:extLst>
  </p:cmAuthor>
  <p:cmAuthor id="4" name="Nicole Montañez" initials="NM" lastIdx="3" clrIdx="3">
    <p:extLst>
      <p:ext uri="{19B8F6BF-5375-455C-9EA6-DF929625EA0E}">
        <p15:presenceInfo xmlns:p15="http://schemas.microsoft.com/office/powerpoint/2012/main" userId="S::nmontanez@fhi360.org::85127d88-53e5-41f7-bf3a-ce26e2677f38" providerId="AD"/>
      </p:ext>
    </p:extLst>
  </p:cmAuthor>
  <p:cmAuthor id="5" name="Sarah Buisson" initials="SB" lastIdx="4" clrIdx="4">
    <p:extLst>
      <p:ext uri="{19B8F6BF-5375-455C-9EA6-DF929625EA0E}">
        <p15:presenceInfo xmlns:p15="http://schemas.microsoft.com/office/powerpoint/2012/main" userId="S::sbuisson@fhi360.org::41fb958c-5da8-40eb-b170-f07cfbf71c9d" providerId="AD"/>
      </p:ext>
    </p:extLst>
  </p:cmAuthor>
  <p:cmAuthor id="6" name="Katie McCarthy" initials="KM" lastIdx="17" clrIdx="5">
    <p:extLst>
      <p:ext uri="{19B8F6BF-5375-455C-9EA6-DF929625EA0E}">
        <p15:presenceInfo xmlns:p15="http://schemas.microsoft.com/office/powerpoint/2012/main" userId="S::KMcCarthy@fhi360.org::61aff1c9-6820-47db-9efa-4d45c508a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2D91"/>
    <a:srgbClr val="8CB94B"/>
    <a:srgbClr val="04A8C5"/>
    <a:srgbClr val="279CCE"/>
    <a:srgbClr val="386072"/>
    <a:srgbClr val="4BACC6"/>
    <a:srgbClr val="DEDEDE"/>
    <a:srgbClr val="30A0D0"/>
    <a:srgbClr val="269CCE"/>
    <a:srgbClr val="00A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B2F612-199C-C147-B806-ABE4A40E6AF5}" v="11" dt="2021-01-25T17:46:25.416"/>
  </p1510:revLst>
</p1510:revInfo>
</file>

<file path=ppt/tableStyles.xml><?xml version="1.0" encoding="utf-8"?>
<a:tblStyleLst xmlns:a="http://schemas.openxmlformats.org/drawingml/2006/main" def="{89A803F0-54CD-4336-B503-4C13525BF2E7}">
  <a:tblStyle styleId="{89A803F0-54CD-4336-B503-4C13525BF2E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p:restoredTop sz="89184" autoAdjust="0"/>
  </p:normalViewPr>
  <p:slideViewPr>
    <p:cSldViewPr snapToGrid="0">
      <p:cViewPr varScale="1">
        <p:scale>
          <a:sx n="151" d="100"/>
          <a:sy n="151" d="100"/>
        </p:scale>
        <p:origin x="1448" y="184"/>
      </p:cViewPr>
      <p:guideLst/>
    </p:cSldViewPr>
  </p:slideViewPr>
  <p:notesTextViewPr>
    <p:cViewPr>
      <p:scale>
        <a:sx n="1" d="1"/>
        <a:sy n="1" d="1"/>
      </p:scale>
      <p:origin x="0" y="0"/>
    </p:cViewPr>
  </p:notesTextViewPr>
  <p:notesViewPr>
    <p:cSldViewPr snapToGrid="0">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comments/comment1.xml><?xml version="1.0" encoding="utf-8"?>
<p:cmLst xmlns:a="http://schemas.openxmlformats.org/drawingml/2006/main" xmlns:r="http://schemas.openxmlformats.org/officeDocument/2006/relationships" xmlns:p="http://schemas.openxmlformats.org/presentationml/2006/main">
  <p:cm authorId="7" dt="2020-12-01T18:17:14.828" idx="7">
    <p:pos x="10" y="10"/>
    <p:text>Title slide option #1</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7" dt="2020-12-01T18:17:22.793" idx="8">
    <p:pos x="10" y="10"/>
    <p:text>Title slide option #2</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7" dt="2020-12-01T18:17:27.789" idx="9">
    <p:pos x="10" y="10"/>
    <p:text>Title slide option #3</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7" dt="2020-12-04T13:04:44.542" idx="14">
    <p:pos x="10" y="10"/>
    <p:text>Title slide option #4</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1572D-2318-4CE5-BA73-A4A8DEBA0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7F14A-24E3-4876-9BA2-F04BF02BA9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AFFDCA-1B9F-40DC-9D15-D09010B70076}" type="datetimeFigureOut">
              <a:rPr lang="en-US" smtClean="0"/>
              <a:t>2/22/22</a:t>
            </a:fld>
            <a:endParaRPr lang="en-US"/>
          </a:p>
        </p:txBody>
      </p:sp>
      <p:sp>
        <p:nvSpPr>
          <p:cNvPr id="4" name="Footer Placeholder 3">
            <a:extLst>
              <a:ext uri="{FF2B5EF4-FFF2-40B4-BE49-F238E27FC236}">
                <a16:creationId xmlns:a16="http://schemas.microsoft.com/office/drawing/2014/main" id="{EFD04FD9-E0E3-49E4-80F8-7F8F59C3E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1A637B-65C5-4638-B08A-EA511526E3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59B17B-D0D6-4138-B5CF-5CEA49457A35}" type="slidenum">
              <a:rPr lang="en-US" smtClean="0"/>
              <a:t>‹#›</a:t>
            </a:fld>
            <a:endParaRPr lang="en-US"/>
          </a:p>
        </p:txBody>
      </p:sp>
    </p:spTree>
    <p:extLst>
      <p:ext uri="{BB962C8B-B14F-4D97-AF65-F5344CB8AC3E}">
        <p14:creationId xmlns:p14="http://schemas.microsoft.com/office/powerpoint/2010/main" val="1871151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35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493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53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168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139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92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18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749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17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292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0468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97825"/>
          </a:xfrm>
          <a:prstGeom prst="rect">
            <a:avLst/>
          </a:prstGeom>
          <a:solidFill>
            <a:srgbClr val="30A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pic>
        <p:nvPicPr>
          <p:cNvPr id="4" name="Picture 3">
            <a:extLst>
              <a:ext uri="{FF2B5EF4-FFF2-40B4-BE49-F238E27FC236}">
                <a16:creationId xmlns:a16="http://schemas.microsoft.com/office/drawing/2014/main" id="{1F68C0F0-4F56-4B35-8943-2F7B2BF66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9636" y="4322337"/>
            <a:ext cx="1435508" cy="766297"/>
          </a:xfrm>
          <a:prstGeom prst="rect">
            <a:avLst/>
          </a:prstGeom>
        </p:spPr>
      </p:pic>
      <p:sp>
        <p:nvSpPr>
          <p:cNvPr id="5" name="Google Shape;11;p2">
            <a:extLst>
              <a:ext uri="{FF2B5EF4-FFF2-40B4-BE49-F238E27FC236}">
                <a16:creationId xmlns:a16="http://schemas.microsoft.com/office/drawing/2014/main" id="{AD030D77-68A3-894E-A9E7-6FB2F54DA516}"/>
              </a:ext>
            </a:extLst>
          </p:cNvPr>
          <p:cNvSpPr/>
          <p:nvPr userDrawn="1"/>
        </p:nvSpPr>
        <p:spPr>
          <a:xfrm flipH="1">
            <a:off x="0" y="0"/>
            <a:ext cx="9143850" cy="4162349"/>
          </a:xfrm>
          <a:prstGeom prst="rect">
            <a:avLst/>
          </a:prstGeom>
          <a:solidFill>
            <a:srgbClr val="386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frica Map">
    <p:bg>
      <p:bgPr>
        <a:solidFill>
          <a:srgbClr val="04A8C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9249FC-AA1B-284C-8512-5613C1918067}"/>
              </a:ext>
            </a:extLst>
          </p:cNvPr>
          <p:cNvPicPr>
            <a:picLocks noChangeAspect="1"/>
          </p:cNvPicPr>
          <p:nvPr userDrawn="1"/>
        </p:nvPicPr>
        <p:blipFill>
          <a:blip r:embed="rId2"/>
          <a:stretch>
            <a:fillRect/>
          </a:stretch>
        </p:blipFill>
        <p:spPr>
          <a:xfrm>
            <a:off x="3703975" y="500063"/>
            <a:ext cx="3714750" cy="4143375"/>
          </a:xfrm>
          <a:prstGeom prst="rect">
            <a:avLst/>
          </a:prstGeom>
        </p:spPr>
      </p:pic>
      <p:sp>
        <p:nvSpPr>
          <p:cNvPr id="11" name="Text Placeholder 16">
            <a:extLst>
              <a:ext uri="{FF2B5EF4-FFF2-40B4-BE49-F238E27FC236}">
                <a16:creationId xmlns:a16="http://schemas.microsoft.com/office/drawing/2014/main" id="{75A5241D-07F0-3E4D-A787-E93CA08ED4BB}"/>
              </a:ext>
            </a:extLst>
          </p:cNvPr>
          <p:cNvSpPr>
            <a:spLocks noGrp="1"/>
          </p:cNvSpPr>
          <p:nvPr>
            <p:ph type="body" sz="quarter" idx="10" hasCustomPrompt="1"/>
          </p:nvPr>
        </p:nvSpPr>
        <p:spPr>
          <a:xfrm>
            <a:off x="628650" y="2071123"/>
            <a:ext cx="2781300" cy="814952"/>
          </a:xfrm>
        </p:spPr>
        <p:txBody>
          <a:bodyPr>
            <a:normAutofit/>
          </a:bodyPr>
          <a:lstStyle>
            <a:lvl1pPr marL="0" indent="0" algn="l">
              <a:buNone/>
              <a:defRPr sz="1500">
                <a:solidFill>
                  <a:schemeClr val="tx1"/>
                </a:solidFill>
                <a:latin typeface="+mn-lt"/>
              </a:defRPr>
            </a:lvl1pPr>
            <a:lvl2pPr marL="342900" indent="0">
              <a:buNone/>
              <a:defRPr/>
            </a:lvl2pPr>
            <a:lvl3pPr marL="685800" indent="0">
              <a:buNone/>
              <a:defRPr/>
            </a:lvl3pPr>
            <a:lvl4pPr marL="1028700" indent="0">
              <a:buNone/>
              <a:defRPr/>
            </a:lvl4pPr>
            <a:lvl5pPr marL="1371600" indent="0">
              <a:buNone/>
              <a:defRPr/>
            </a:lvl5pPr>
          </a:lstStyle>
          <a:p>
            <a:pPr algn="l"/>
            <a:r>
              <a:rPr lang="en-US" sz="1500" dirty="0"/>
              <a:t>Map slides with white backgrounds available in the “New Slide” panel.</a:t>
            </a:r>
            <a:endParaRPr lang="en-US" dirty="0"/>
          </a:p>
        </p:txBody>
      </p:sp>
      <p:sp>
        <p:nvSpPr>
          <p:cNvPr id="12" name="Title 17">
            <a:extLst>
              <a:ext uri="{FF2B5EF4-FFF2-40B4-BE49-F238E27FC236}">
                <a16:creationId xmlns:a16="http://schemas.microsoft.com/office/drawing/2014/main" id="{9ECD058A-85CE-C141-A74B-F0EBFCF9BEC2}"/>
              </a:ext>
            </a:extLst>
          </p:cNvPr>
          <p:cNvSpPr>
            <a:spLocks noGrp="1"/>
          </p:cNvSpPr>
          <p:nvPr>
            <p:ph type="title" hasCustomPrompt="1"/>
          </p:nvPr>
        </p:nvSpPr>
        <p:spPr>
          <a:xfrm>
            <a:off x="628650" y="1059616"/>
            <a:ext cx="2781300" cy="1011508"/>
          </a:xfrm>
        </p:spPr>
        <p:txBody>
          <a:bodyPr>
            <a:normAutofit/>
          </a:bodyPr>
          <a:lstStyle>
            <a:lvl1pPr>
              <a:defRPr sz="3000" b="1">
                <a:solidFill>
                  <a:schemeClr val="tx1"/>
                </a:solidFill>
                <a:latin typeface="+mj-lt"/>
              </a:defRPr>
            </a:lvl1pPr>
          </a:lstStyle>
          <a:p>
            <a:r>
              <a:rPr lang="en-US" dirty="0"/>
              <a:t>Click to add title</a:t>
            </a:r>
          </a:p>
        </p:txBody>
      </p:sp>
      <p:pic>
        <p:nvPicPr>
          <p:cNvPr id="13" name="Picture 12">
            <a:extLst>
              <a:ext uri="{FF2B5EF4-FFF2-40B4-BE49-F238E27FC236}">
                <a16:creationId xmlns:a16="http://schemas.microsoft.com/office/drawing/2014/main" id="{EC016C5F-8D3E-094A-8A79-17E7E3184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8492" y="4377203"/>
            <a:ext cx="1435508" cy="766297"/>
          </a:xfrm>
          <a:prstGeom prst="rect">
            <a:avLst/>
          </a:prstGeom>
        </p:spPr>
      </p:pic>
      <p:sp>
        <p:nvSpPr>
          <p:cNvPr id="15" name="Google Shape;229;p24">
            <a:extLst>
              <a:ext uri="{FF2B5EF4-FFF2-40B4-BE49-F238E27FC236}">
                <a16:creationId xmlns:a16="http://schemas.microsoft.com/office/drawing/2014/main" id="{54B7450A-7D25-B541-8DCB-C29CA5165663}"/>
              </a:ext>
            </a:extLst>
          </p:cNvPr>
          <p:cNvSpPr txBox="1">
            <a:spLocks/>
          </p:cNvSpPr>
          <p:nvPr userDrawn="1"/>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 sz="2400" smtClean="0">
                <a:solidFill>
                  <a:schemeClr val="tx1"/>
                </a:solidFill>
                <a:latin typeface="+mj-lt"/>
              </a:rPr>
              <a:pPr algn="ctr"/>
              <a:t>‹#›</a:t>
            </a:fld>
            <a:endParaRPr lang="en" sz="2400" dirty="0">
              <a:solidFill>
                <a:schemeClr val="tx1"/>
              </a:solidFill>
              <a:latin typeface="+mj-lt"/>
            </a:endParaRPr>
          </a:p>
        </p:txBody>
      </p:sp>
    </p:spTree>
    <p:extLst>
      <p:ext uri="{BB962C8B-B14F-4D97-AF65-F5344CB8AC3E}">
        <p14:creationId xmlns:p14="http://schemas.microsoft.com/office/powerpoint/2010/main" val="20503202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US Map">
    <p:bg>
      <p:bgPr>
        <a:solidFill>
          <a:srgbClr val="04A8C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6F1E0B-A8B8-5D40-99A3-B0CADF2A5BBB}"/>
              </a:ext>
            </a:extLst>
          </p:cNvPr>
          <p:cNvPicPr>
            <a:picLocks noChangeAspect="1"/>
          </p:cNvPicPr>
          <p:nvPr userDrawn="1"/>
        </p:nvPicPr>
        <p:blipFill>
          <a:blip r:embed="rId2"/>
          <a:stretch>
            <a:fillRect/>
          </a:stretch>
        </p:blipFill>
        <p:spPr>
          <a:xfrm>
            <a:off x="3309051" y="848279"/>
            <a:ext cx="5586022" cy="3446942"/>
          </a:xfrm>
          <a:prstGeom prst="rect">
            <a:avLst/>
          </a:prstGeom>
        </p:spPr>
      </p:pic>
      <p:sp>
        <p:nvSpPr>
          <p:cNvPr id="9" name="Text Placeholder 16">
            <a:extLst>
              <a:ext uri="{FF2B5EF4-FFF2-40B4-BE49-F238E27FC236}">
                <a16:creationId xmlns:a16="http://schemas.microsoft.com/office/drawing/2014/main" id="{754EF028-7446-F942-BEE6-65F994E3CC60}"/>
              </a:ext>
            </a:extLst>
          </p:cNvPr>
          <p:cNvSpPr>
            <a:spLocks noGrp="1"/>
          </p:cNvSpPr>
          <p:nvPr>
            <p:ph type="body" sz="quarter" idx="10" hasCustomPrompt="1"/>
          </p:nvPr>
        </p:nvSpPr>
        <p:spPr>
          <a:xfrm>
            <a:off x="628650" y="2071123"/>
            <a:ext cx="2781300" cy="814952"/>
          </a:xfrm>
        </p:spPr>
        <p:txBody>
          <a:bodyPr>
            <a:normAutofit/>
          </a:bodyPr>
          <a:lstStyle>
            <a:lvl1pPr marL="0" indent="0" algn="l">
              <a:buNone/>
              <a:defRPr sz="1500">
                <a:solidFill>
                  <a:schemeClr val="tx1"/>
                </a:solidFill>
                <a:latin typeface="+mn-lt"/>
              </a:defRPr>
            </a:lvl1pPr>
            <a:lvl2pPr marL="342900" indent="0">
              <a:buNone/>
              <a:defRPr/>
            </a:lvl2pPr>
            <a:lvl3pPr marL="685800" indent="0">
              <a:buNone/>
              <a:defRPr/>
            </a:lvl3pPr>
            <a:lvl4pPr marL="1028700" indent="0">
              <a:buNone/>
              <a:defRPr/>
            </a:lvl4pPr>
            <a:lvl5pPr marL="1371600" indent="0">
              <a:buNone/>
              <a:defRPr/>
            </a:lvl5pPr>
          </a:lstStyle>
          <a:p>
            <a:pPr algn="l"/>
            <a:r>
              <a:rPr lang="en-US" sz="1500" dirty="0"/>
              <a:t>Map slides with white backgrounds available in the “New Slide” panel.</a:t>
            </a:r>
            <a:endParaRPr lang="en-US" dirty="0"/>
          </a:p>
        </p:txBody>
      </p:sp>
      <p:sp>
        <p:nvSpPr>
          <p:cNvPr id="10" name="Title 17">
            <a:extLst>
              <a:ext uri="{FF2B5EF4-FFF2-40B4-BE49-F238E27FC236}">
                <a16:creationId xmlns:a16="http://schemas.microsoft.com/office/drawing/2014/main" id="{E0B9511C-53B7-7641-99AB-51040B6813A0}"/>
              </a:ext>
            </a:extLst>
          </p:cNvPr>
          <p:cNvSpPr>
            <a:spLocks noGrp="1"/>
          </p:cNvSpPr>
          <p:nvPr>
            <p:ph type="title" hasCustomPrompt="1"/>
          </p:nvPr>
        </p:nvSpPr>
        <p:spPr>
          <a:xfrm>
            <a:off x="628650" y="1059616"/>
            <a:ext cx="2781300" cy="1011508"/>
          </a:xfrm>
        </p:spPr>
        <p:txBody>
          <a:bodyPr>
            <a:normAutofit/>
          </a:bodyPr>
          <a:lstStyle>
            <a:lvl1pPr>
              <a:defRPr sz="3000" b="1">
                <a:solidFill>
                  <a:schemeClr val="tx1"/>
                </a:solidFill>
                <a:latin typeface="+mj-lt"/>
              </a:defRPr>
            </a:lvl1pPr>
          </a:lstStyle>
          <a:p>
            <a:r>
              <a:rPr lang="en-US" dirty="0"/>
              <a:t>Click to add title</a:t>
            </a:r>
          </a:p>
        </p:txBody>
      </p:sp>
      <p:pic>
        <p:nvPicPr>
          <p:cNvPr id="11" name="Picture 10">
            <a:extLst>
              <a:ext uri="{FF2B5EF4-FFF2-40B4-BE49-F238E27FC236}">
                <a16:creationId xmlns:a16="http://schemas.microsoft.com/office/drawing/2014/main" id="{2B2E6446-8A9B-144A-999A-D8B036350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8492" y="4377203"/>
            <a:ext cx="1435508" cy="766297"/>
          </a:xfrm>
          <a:prstGeom prst="rect">
            <a:avLst/>
          </a:prstGeom>
        </p:spPr>
      </p:pic>
      <p:sp>
        <p:nvSpPr>
          <p:cNvPr id="13" name="Google Shape;229;p24">
            <a:extLst>
              <a:ext uri="{FF2B5EF4-FFF2-40B4-BE49-F238E27FC236}">
                <a16:creationId xmlns:a16="http://schemas.microsoft.com/office/drawing/2014/main" id="{9BE25268-A985-7E49-ADA5-3ABA091A18E2}"/>
              </a:ext>
            </a:extLst>
          </p:cNvPr>
          <p:cNvSpPr txBox="1">
            <a:spLocks/>
          </p:cNvSpPr>
          <p:nvPr userDrawn="1"/>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 sz="2400" smtClean="0">
                <a:solidFill>
                  <a:schemeClr val="tx1"/>
                </a:solidFill>
                <a:latin typeface="+mj-lt"/>
              </a:rPr>
              <a:pPr algn="ctr"/>
              <a:t>‹#›</a:t>
            </a:fld>
            <a:endParaRPr lang="en" sz="2400" dirty="0">
              <a:solidFill>
                <a:schemeClr val="tx1"/>
              </a:solidFill>
              <a:latin typeface="+mj-lt"/>
            </a:endParaRPr>
          </a:p>
        </p:txBody>
      </p:sp>
    </p:spTree>
    <p:extLst>
      <p:ext uri="{BB962C8B-B14F-4D97-AF65-F5344CB8AC3E}">
        <p14:creationId xmlns:p14="http://schemas.microsoft.com/office/powerpoint/2010/main" val="306504495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rot="10800000">
            <a:off x="-150" y="3082200"/>
            <a:ext cx="9144000" cy="687600"/>
          </a:xfrm>
          <a:prstGeom prst="rect">
            <a:avLst/>
          </a:pr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3"/>
          <p:cNvSpPr/>
          <p:nvPr/>
        </p:nvSpPr>
        <p:spPr>
          <a:xfrm flipH="1">
            <a:off x="-150" y="0"/>
            <a:ext cx="9144000" cy="3082200"/>
          </a:xfrm>
          <a:prstGeom prst="rect">
            <a:avLst/>
          </a:prstGeom>
          <a:solidFill>
            <a:srgbClr val="386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17" name="Google Shape;17;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a:latin typeface="+mn-lt"/>
              </a:defRPr>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dirty="0"/>
          </a:p>
        </p:txBody>
      </p:sp>
      <p:sp>
        <p:nvSpPr>
          <p:cNvPr id="18" name="Google Shape;18;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chemeClr val="dk2"/>
                </a:solidFill>
                <a:latin typeface="+mn-lt"/>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fld id="{00000000-1234-1234-1234-123412341234}" type="slidenum">
              <a:rPr lang="en" smtClean="0"/>
              <a:pPr/>
              <a:t>‹#›</a:t>
            </a:fld>
            <a:endParaRPr lang="en" dirty="0">
              <a:latin typeface="+mn-lt"/>
            </a:endParaRPr>
          </a:p>
        </p:txBody>
      </p:sp>
      <p:pic>
        <p:nvPicPr>
          <p:cNvPr id="9" name="Picture 8">
            <a:extLst>
              <a:ext uri="{FF2B5EF4-FFF2-40B4-BE49-F238E27FC236}">
                <a16:creationId xmlns:a16="http://schemas.microsoft.com/office/drawing/2014/main" id="{A4828A36-1C16-41DB-A622-7B3453F1BA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9636" y="4322337"/>
            <a:ext cx="1435508" cy="7662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userDrawn="1">
  <p:cSld name="TITLE_AND_BODY">
    <p:spTree>
      <p:nvGrpSpPr>
        <p:cNvPr id="1" name="Shape 25"/>
        <p:cNvGrpSpPr/>
        <p:nvPr/>
      </p:nvGrpSpPr>
      <p:grpSpPr>
        <a:xfrm>
          <a:off x="0" y="0"/>
          <a:ext cx="0" cy="0"/>
          <a:chOff x="0" y="0"/>
          <a:chExt cx="0" cy="0"/>
        </a:xfrm>
      </p:grpSpPr>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solidFill>
                  <a:srgbClr val="386072"/>
                </a:solidFill>
                <a:latin typeface="+mj-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atin typeface="+mn-lt"/>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dirty="0"/>
          </a:p>
        </p:txBody>
      </p:sp>
      <p:pic>
        <p:nvPicPr>
          <p:cNvPr id="4" name="Picture 3">
            <a:extLst>
              <a:ext uri="{FF2B5EF4-FFF2-40B4-BE49-F238E27FC236}">
                <a16:creationId xmlns:a16="http://schemas.microsoft.com/office/drawing/2014/main" id="{4E048AE5-36BD-42AE-B77B-BFD1735BB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9636" y="4322337"/>
            <a:ext cx="1435508" cy="766297"/>
          </a:xfrm>
          <a:prstGeom prst="rect">
            <a:avLst/>
          </a:prstGeom>
        </p:spPr>
      </p:pic>
      <p:sp>
        <p:nvSpPr>
          <p:cNvPr id="5" name="Google Shape;63;p11">
            <a:extLst>
              <a:ext uri="{FF2B5EF4-FFF2-40B4-BE49-F238E27FC236}">
                <a16:creationId xmlns:a16="http://schemas.microsoft.com/office/drawing/2014/main" id="{D0644761-13FF-FE48-AD11-32431E1C22B8}"/>
              </a:ext>
            </a:extLst>
          </p:cNvPr>
          <p:cNvSpPr/>
          <p:nvPr userDrawn="1"/>
        </p:nvSpPr>
        <p:spPr>
          <a:xfrm flipH="1">
            <a:off x="-75" y="0"/>
            <a:ext cx="669600" cy="1140000"/>
          </a:xfrm>
          <a:prstGeom prst="rect">
            <a:avLst/>
          </a:prstGeom>
          <a:solidFill>
            <a:srgbClr val="386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p11">
            <a:extLst>
              <a:ext uri="{FF2B5EF4-FFF2-40B4-BE49-F238E27FC236}">
                <a16:creationId xmlns:a16="http://schemas.microsoft.com/office/drawing/2014/main" id="{325D49EE-4C9F-C64D-85C6-C04B9261397F}"/>
              </a:ext>
            </a:extLst>
          </p:cNvPr>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31"/>
        <p:cNvGrpSpPr/>
        <p:nvPr/>
      </p:nvGrpSpPr>
      <p:grpSpPr>
        <a:xfrm>
          <a:off x="0" y="0"/>
          <a:ext cx="0" cy="0"/>
          <a:chOff x="0" y="0"/>
          <a:chExt cx="0" cy="0"/>
        </a:xfrm>
      </p:grpSpPr>
      <p:sp>
        <p:nvSpPr>
          <p:cNvPr id="33" name="Google Shape;33;p6"/>
          <p:cNvSpPr/>
          <p:nvPr/>
        </p:nvSpPr>
        <p:spPr>
          <a:xfrm flipH="1">
            <a:off x="-75" y="0"/>
            <a:ext cx="669600" cy="1140000"/>
          </a:xfrm>
          <a:prstGeom prst="rect">
            <a:avLst/>
          </a:prstGeom>
          <a:solidFill>
            <a:srgbClr val="386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solidFill>
                  <a:srgbClr val="386072"/>
                </a:solidFill>
                <a:latin typeface="+mj-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35" name="Google Shape;35;p6"/>
          <p:cNvSpPr txBox="1">
            <a:spLocks noGrp="1"/>
          </p:cNvSpPr>
          <p:nvPr>
            <p:ph type="body" idx="1"/>
          </p:nvPr>
        </p:nvSpPr>
        <p:spPr>
          <a:xfrm>
            <a:off x="844425" y="1534257"/>
            <a:ext cx="2804700" cy="3321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atin typeface="+mn-lt"/>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dirty="0"/>
          </a:p>
        </p:txBody>
      </p:sp>
      <p:sp>
        <p:nvSpPr>
          <p:cNvPr id="36" name="Google Shape;36;p6"/>
          <p:cNvSpPr txBox="1">
            <a:spLocks noGrp="1"/>
          </p:cNvSpPr>
          <p:nvPr>
            <p:ph type="body" idx="2"/>
          </p:nvPr>
        </p:nvSpPr>
        <p:spPr>
          <a:xfrm>
            <a:off x="3818123" y="1534257"/>
            <a:ext cx="2804700" cy="3321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atin typeface="+mn-lt"/>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dirty="0"/>
          </a:p>
        </p:txBody>
      </p:sp>
      <p:sp>
        <p:nvSpPr>
          <p:cNvPr id="37" name="Google Shape;37;p6"/>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sz="2400">
                <a:latin typeface="+mn-lt"/>
              </a:defRPr>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fld id="{00000000-1234-1234-1234-123412341234}" type="slidenum">
              <a:rPr lang="en" smtClean="0"/>
              <a:pPr/>
              <a:t>‹#›</a:t>
            </a:fld>
            <a:endParaRPr lang="en" dirty="0">
              <a:latin typeface="+mn-lt"/>
            </a:endParaRPr>
          </a:p>
        </p:txBody>
      </p:sp>
      <p:pic>
        <p:nvPicPr>
          <p:cNvPr id="7" name="Picture 6">
            <a:extLst>
              <a:ext uri="{FF2B5EF4-FFF2-40B4-BE49-F238E27FC236}">
                <a16:creationId xmlns:a16="http://schemas.microsoft.com/office/drawing/2014/main" id="{6700B5AC-4B8E-45D1-AC8B-DC488BA6A8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9636" y="4322337"/>
            <a:ext cx="1435508" cy="766297"/>
          </a:xfrm>
          <a:prstGeom prst="rect">
            <a:avLst/>
          </a:prstGeom>
        </p:spPr>
      </p:pic>
      <p:sp>
        <p:nvSpPr>
          <p:cNvPr id="8" name="Content Placeholder 2">
            <a:extLst>
              <a:ext uri="{FF2B5EF4-FFF2-40B4-BE49-F238E27FC236}">
                <a16:creationId xmlns:a16="http://schemas.microsoft.com/office/drawing/2014/main" id="{5B77D8F7-ADB7-514A-A400-477353AA7EB2}"/>
              </a:ext>
              <a:ext uri="{C183D7F6-B498-43B3-948B-1728B52AA6E4}">
                <adec:decorative xmlns:adec="http://schemas.microsoft.com/office/drawing/2017/decorative" val="0"/>
              </a:ext>
            </a:extLst>
          </p:cNvPr>
          <p:cNvSpPr>
            <a:spLocks noGrp="1"/>
          </p:cNvSpPr>
          <p:nvPr>
            <p:ph idx="13"/>
          </p:nvPr>
        </p:nvSpPr>
        <p:spPr>
          <a:xfrm>
            <a:off x="-3013897" y="2355523"/>
            <a:ext cx="2804700" cy="1966814"/>
          </a:xfrm>
        </p:spPr>
        <p:txBody>
          <a:bodyPr/>
          <a:lstStyle>
            <a:lvl1pPr>
              <a:buNone/>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8"/>
        <p:cNvGrpSpPr/>
        <p:nvPr/>
      </p:nvGrpSpPr>
      <p:grpSpPr>
        <a:xfrm>
          <a:off x="0" y="0"/>
          <a:ext cx="0" cy="0"/>
          <a:chOff x="0" y="0"/>
          <a:chExt cx="0" cy="0"/>
        </a:xfrm>
      </p:grpSpPr>
      <p:sp>
        <p:nvSpPr>
          <p:cNvPr id="40" name="Google Shape;40;p7"/>
          <p:cNvSpPr/>
          <p:nvPr/>
        </p:nvSpPr>
        <p:spPr>
          <a:xfrm flipH="1">
            <a:off x="-75" y="0"/>
            <a:ext cx="669600" cy="1140000"/>
          </a:xfrm>
          <a:prstGeom prst="rect">
            <a:avLst/>
          </a:prstGeom>
          <a:solidFill>
            <a:srgbClr val="386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rgbClr val="386072"/>
                </a:solidFill>
                <a:latin typeface="+mj-lt"/>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
        <p:nvSpPr>
          <p:cNvPr id="42" name="Google Shape;42;p7"/>
          <p:cNvSpPr txBox="1">
            <a:spLocks noGrp="1"/>
          </p:cNvSpPr>
          <p:nvPr>
            <p:ph type="body" idx="1"/>
          </p:nvPr>
        </p:nvSpPr>
        <p:spPr>
          <a:xfrm>
            <a:off x="844425" y="1548525"/>
            <a:ext cx="1918800" cy="3225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atin typeface="+mn-lt"/>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dirty="0"/>
          </a:p>
        </p:txBody>
      </p:sp>
      <p:sp>
        <p:nvSpPr>
          <p:cNvPr id="43" name="Google Shape;43;p7"/>
          <p:cNvSpPr txBox="1">
            <a:spLocks noGrp="1"/>
          </p:cNvSpPr>
          <p:nvPr>
            <p:ph type="body" idx="2"/>
          </p:nvPr>
        </p:nvSpPr>
        <p:spPr>
          <a:xfrm>
            <a:off x="2861613" y="1548525"/>
            <a:ext cx="1918800" cy="3225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atin typeface="+mn-lt"/>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dirty="0"/>
          </a:p>
        </p:txBody>
      </p:sp>
      <p:sp>
        <p:nvSpPr>
          <p:cNvPr id="44" name="Google Shape;44;p7"/>
          <p:cNvSpPr txBox="1">
            <a:spLocks noGrp="1"/>
          </p:cNvSpPr>
          <p:nvPr>
            <p:ph type="body" idx="3"/>
          </p:nvPr>
        </p:nvSpPr>
        <p:spPr>
          <a:xfrm>
            <a:off x="4878801" y="1548525"/>
            <a:ext cx="1918800" cy="3225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atin typeface="+mn-lt"/>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dirty="0"/>
          </a:p>
        </p:txBody>
      </p:sp>
      <p:sp>
        <p:nvSpPr>
          <p:cNvPr id="45" name="Google Shape;45;p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latin typeface="+mn-lt"/>
            </a:endParaRPr>
          </a:p>
        </p:txBody>
      </p:sp>
      <p:pic>
        <p:nvPicPr>
          <p:cNvPr id="8" name="Picture 7">
            <a:extLst>
              <a:ext uri="{FF2B5EF4-FFF2-40B4-BE49-F238E27FC236}">
                <a16:creationId xmlns:a16="http://schemas.microsoft.com/office/drawing/2014/main" id="{051BD126-638F-42CB-B06B-811659D65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9636" y="4322337"/>
            <a:ext cx="1435508" cy="76629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8" name="Google Shape;48;p8"/>
          <p:cNvSpPr/>
          <p:nvPr/>
        </p:nvSpPr>
        <p:spPr>
          <a:xfrm flipH="1">
            <a:off x="-75" y="0"/>
            <a:ext cx="669600" cy="1140000"/>
          </a:xfrm>
          <a:prstGeom prst="rect">
            <a:avLst/>
          </a:prstGeom>
          <a:solidFill>
            <a:srgbClr val="386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solidFill>
                  <a:srgbClr val="386072"/>
                </a:solidFill>
                <a:latin typeface="+mj-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50" name="Google Shape;50;p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latin typeface="+mn-lt"/>
            </a:endParaRPr>
          </a:p>
        </p:txBody>
      </p:sp>
      <p:pic>
        <p:nvPicPr>
          <p:cNvPr id="5" name="Picture 4">
            <a:extLst>
              <a:ext uri="{FF2B5EF4-FFF2-40B4-BE49-F238E27FC236}">
                <a16:creationId xmlns:a16="http://schemas.microsoft.com/office/drawing/2014/main" id="{7DEA47E1-73D1-4157-9030-DFE5A886CA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9636" y="4322337"/>
            <a:ext cx="1435508" cy="7662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userDrawn="1">
  <p:cSld name="CAPTION_ONLY">
    <p:spTree>
      <p:nvGrpSpPr>
        <p:cNvPr id="1" name="Shape 56"/>
        <p:cNvGrpSpPr/>
        <p:nvPr/>
      </p:nvGrpSpPr>
      <p:grpSpPr>
        <a:xfrm>
          <a:off x="0" y="0"/>
          <a:ext cx="0" cy="0"/>
          <a:chOff x="0" y="0"/>
          <a:chExt cx="0" cy="0"/>
        </a:xfrm>
      </p:grpSpPr>
      <p:sp>
        <p:nvSpPr>
          <p:cNvPr id="2" name="Google Shape;63;p11">
            <a:extLst>
              <a:ext uri="{FF2B5EF4-FFF2-40B4-BE49-F238E27FC236}">
                <a16:creationId xmlns:a16="http://schemas.microsoft.com/office/drawing/2014/main" id="{4E9E3163-BC01-F449-BABD-9360632C0B23}"/>
              </a:ext>
            </a:extLst>
          </p:cNvPr>
          <p:cNvSpPr/>
          <p:nvPr userDrawn="1"/>
        </p:nvSpPr>
        <p:spPr>
          <a:xfrm flipH="1">
            <a:off x="-75" y="0"/>
            <a:ext cx="669600" cy="1140000"/>
          </a:xfrm>
          <a:prstGeom prst="rect">
            <a:avLst/>
          </a:prstGeom>
          <a:solidFill>
            <a:srgbClr val="386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64;p11">
            <a:extLst>
              <a:ext uri="{FF2B5EF4-FFF2-40B4-BE49-F238E27FC236}">
                <a16:creationId xmlns:a16="http://schemas.microsoft.com/office/drawing/2014/main" id="{3B87FEC3-A1FA-FC4D-8C1D-90D091C93289}"/>
              </a:ext>
            </a:extLst>
          </p:cNvPr>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3" name="Google Shape;63;p11"/>
          <p:cNvSpPr/>
          <p:nvPr/>
        </p:nvSpPr>
        <p:spPr>
          <a:xfrm flipH="1">
            <a:off x="-75" y="0"/>
            <a:ext cx="669600" cy="1140000"/>
          </a:xfrm>
          <a:prstGeom prst="rect">
            <a:avLst/>
          </a:prstGeom>
          <a:solidFill>
            <a:srgbClr val="386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latin typeface="+mn-lt"/>
            </a:endParaRPr>
          </a:p>
        </p:txBody>
      </p:sp>
      <p:pic>
        <p:nvPicPr>
          <p:cNvPr id="4" name="Picture 3">
            <a:extLst>
              <a:ext uri="{FF2B5EF4-FFF2-40B4-BE49-F238E27FC236}">
                <a16:creationId xmlns:a16="http://schemas.microsoft.com/office/drawing/2014/main" id="{B2FF2C0E-0AAD-4FAA-8E78-5115182B91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9636" y="4322337"/>
            <a:ext cx="1435508" cy="76629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orld Map">
    <p:bg>
      <p:bgPr>
        <a:solidFill>
          <a:srgbClr val="04A8C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31227C-1611-5640-9502-9A7B9AA30327}"/>
              </a:ext>
            </a:extLst>
          </p:cNvPr>
          <p:cNvPicPr>
            <a:picLocks noChangeAspect="1"/>
          </p:cNvPicPr>
          <p:nvPr userDrawn="1"/>
        </p:nvPicPr>
        <p:blipFill>
          <a:blip r:embed="rId2"/>
          <a:stretch>
            <a:fillRect/>
          </a:stretch>
        </p:blipFill>
        <p:spPr>
          <a:xfrm>
            <a:off x="992605" y="931433"/>
            <a:ext cx="7915306" cy="3752626"/>
          </a:xfrm>
          <a:prstGeom prst="rect">
            <a:avLst/>
          </a:prstGeom>
        </p:spPr>
      </p:pic>
      <p:sp>
        <p:nvSpPr>
          <p:cNvPr id="17" name="Text Placeholder 16">
            <a:extLst>
              <a:ext uri="{FF2B5EF4-FFF2-40B4-BE49-F238E27FC236}">
                <a16:creationId xmlns:a16="http://schemas.microsoft.com/office/drawing/2014/main" id="{175F4AE3-23FB-8C4D-9B89-E35D912BB4D4}"/>
              </a:ext>
            </a:extLst>
          </p:cNvPr>
          <p:cNvSpPr>
            <a:spLocks noGrp="1"/>
          </p:cNvSpPr>
          <p:nvPr>
            <p:ph type="body" sz="quarter" idx="10" hasCustomPrompt="1"/>
          </p:nvPr>
        </p:nvSpPr>
        <p:spPr>
          <a:xfrm>
            <a:off x="4181475" y="175649"/>
            <a:ext cx="4065710" cy="585305"/>
          </a:xfrm>
        </p:spPr>
        <p:txBody>
          <a:bodyPr>
            <a:normAutofit/>
          </a:bodyPr>
          <a:lstStyle>
            <a:lvl1pPr marL="0" indent="0" algn="l">
              <a:buNone/>
              <a:defRPr sz="1500">
                <a:solidFill>
                  <a:schemeClr val="tx1"/>
                </a:solidFill>
                <a:latin typeface="+mn-lt"/>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algn="l"/>
            <a:r>
              <a:rPr lang="en-US" sz="1500" dirty="0"/>
              <a:t>Map slides with white backgrounds available in the “New Slide” panel.</a:t>
            </a:r>
            <a:endParaRPr lang="en-US" dirty="0"/>
          </a:p>
        </p:txBody>
      </p:sp>
      <p:sp>
        <p:nvSpPr>
          <p:cNvPr id="18" name="Title 17">
            <a:extLst>
              <a:ext uri="{FF2B5EF4-FFF2-40B4-BE49-F238E27FC236}">
                <a16:creationId xmlns:a16="http://schemas.microsoft.com/office/drawing/2014/main" id="{A5B36A3A-E300-BA47-B70A-8B52BA04A997}"/>
              </a:ext>
            </a:extLst>
          </p:cNvPr>
          <p:cNvSpPr>
            <a:spLocks noGrp="1"/>
          </p:cNvSpPr>
          <p:nvPr>
            <p:ph type="title" hasCustomPrompt="1"/>
          </p:nvPr>
        </p:nvSpPr>
        <p:spPr>
          <a:xfrm>
            <a:off x="628650" y="175649"/>
            <a:ext cx="3552825" cy="585305"/>
          </a:xfrm>
        </p:spPr>
        <p:txBody>
          <a:bodyPr>
            <a:normAutofit/>
          </a:bodyPr>
          <a:lstStyle>
            <a:lvl1pPr>
              <a:defRPr sz="3000" b="1">
                <a:solidFill>
                  <a:schemeClr val="tx1"/>
                </a:solidFill>
                <a:latin typeface="+mj-lt"/>
                <a:cs typeface="Calibri" panose="020F0502020204030204" pitchFamily="34" charset="0"/>
              </a:defRPr>
            </a:lvl1pPr>
          </a:lstStyle>
          <a:p>
            <a:r>
              <a:rPr lang="en-US" dirty="0"/>
              <a:t>Click to add title</a:t>
            </a:r>
          </a:p>
        </p:txBody>
      </p:sp>
      <p:pic>
        <p:nvPicPr>
          <p:cNvPr id="13" name="Picture 12">
            <a:extLst>
              <a:ext uri="{FF2B5EF4-FFF2-40B4-BE49-F238E27FC236}">
                <a16:creationId xmlns:a16="http://schemas.microsoft.com/office/drawing/2014/main" id="{93C631B4-7DBF-2A42-814C-59A40986F8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8492" y="4377203"/>
            <a:ext cx="1435508" cy="766297"/>
          </a:xfrm>
          <a:prstGeom prst="rect">
            <a:avLst/>
          </a:prstGeom>
        </p:spPr>
      </p:pic>
      <p:sp>
        <p:nvSpPr>
          <p:cNvPr id="14" name="Google Shape;229;p24">
            <a:extLst>
              <a:ext uri="{FF2B5EF4-FFF2-40B4-BE49-F238E27FC236}">
                <a16:creationId xmlns:a16="http://schemas.microsoft.com/office/drawing/2014/main" id="{A66EA0E8-EC52-3F4A-A750-672121B3C015}"/>
              </a:ext>
            </a:extLst>
          </p:cNvPr>
          <p:cNvSpPr txBox="1">
            <a:spLocks/>
          </p:cNvSpPr>
          <p:nvPr userDrawn="1"/>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 sz="2400" smtClean="0">
                <a:solidFill>
                  <a:schemeClr val="tx1"/>
                </a:solidFill>
                <a:latin typeface="+mj-lt"/>
              </a:rPr>
              <a:pPr algn="ctr"/>
              <a:t>‹#›</a:t>
            </a:fld>
            <a:endParaRPr lang="en" sz="2400" dirty="0">
              <a:solidFill>
                <a:schemeClr val="tx1"/>
              </a:solidFill>
              <a:latin typeface="+mj-lt"/>
            </a:endParaRPr>
          </a:p>
        </p:txBody>
      </p:sp>
    </p:spTree>
    <p:extLst>
      <p:ext uri="{BB962C8B-B14F-4D97-AF65-F5344CB8AC3E}">
        <p14:creationId xmlns:p14="http://schemas.microsoft.com/office/powerpoint/2010/main" val="390473392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a:endParaRPr dirty="0"/>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dirty="0"/>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chemeClr val="lt1"/>
                </a:solidFill>
                <a:latin typeface="Arial" panose="020B0604020202020204" pitchFamily="34" charset="0"/>
                <a:ea typeface="Arial" panose="020B0604020202020204" pitchFamily="34" charset="0"/>
                <a:cs typeface="Arial" panose="020B0604020202020204" pitchFamily="34" charset="0"/>
                <a:sym typeface="Dosis"/>
              </a:defRPr>
            </a:lvl1pPr>
            <a:lvl2pPr lvl="1" algn="ctr" rtl="0">
              <a:buNone/>
              <a:defRPr sz="2400">
                <a:solidFill>
                  <a:schemeClr val="lt1"/>
                </a:solidFill>
                <a:latin typeface="Dosis"/>
                <a:ea typeface="Dosis"/>
                <a:cs typeface="Dosis"/>
                <a:sym typeface="Dosis"/>
              </a:defRPr>
            </a:lvl2pPr>
            <a:lvl3pPr lvl="2" algn="ctr" rtl="0">
              <a:buNone/>
              <a:defRPr sz="2400">
                <a:solidFill>
                  <a:schemeClr val="lt1"/>
                </a:solidFill>
                <a:latin typeface="Dosis"/>
                <a:ea typeface="Dosis"/>
                <a:cs typeface="Dosis"/>
                <a:sym typeface="Dosis"/>
              </a:defRPr>
            </a:lvl3pPr>
            <a:lvl4pPr lvl="3" algn="ctr" rtl="0">
              <a:buNone/>
              <a:defRPr sz="2400">
                <a:solidFill>
                  <a:schemeClr val="lt1"/>
                </a:solidFill>
                <a:latin typeface="Dosis"/>
                <a:ea typeface="Dosis"/>
                <a:cs typeface="Dosis"/>
                <a:sym typeface="Dosis"/>
              </a:defRPr>
            </a:lvl4pPr>
            <a:lvl5pPr lvl="4" algn="ctr" rtl="0">
              <a:buNone/>
              <a:defRPr sz="2400">
                <a:solidFill>
                  <a:schemeClr val="lt1"/>
                </a:solidFill>
                <a:latin typeface="Dosis"/>
                <a:ea typeface="Dosis"/>
                <a:cs typeface="Dosis"/>
                <a:sym typeface="Dosis"/>
              </a:defRPr>
            </a:lvl5pPr>
            <a:lvl6pPr lvl="5" algn="ctr" rtl="0">
              <a:buNone/>
              <a:defRPr sz="2400">
                <a:solidFill>
                  <a:schemeClr val="lt1"/>
                </a:solidFill>
                <a:latin typeface="Dosis"/>
                <a:ea typeface="Dosis"/>
                <a:cs typeface="Dosis"/>
                <a:sym typeface="Dosis"/>
              </a:defRPr>
            </a:lvl6pPr>
            <a:lvl7pPr lvl="6" algn="ctr" rtl="0">
              <a:buNone/>
              <a:defRPr sz="2400">
                <a:solidFill>
                  <a:schemeClr val="lt1"/>
                </a:solidFill>
                <a:latin typeface="Dosis"/>
                <a:ea typeface="Dosis"/>
                <a:cs typeface="Dosis"/>
                <a:sym typeface="Dosis"/>
              </a:defRPr>
            </a:lvl7pPr>
            <a:lvl8pPr lvl="7" algn="ctr" rtl="0">
              <a:buNone/>
              <a:defRPr sz="2400">
                <a:solidFill>
                  <a:schemeClr val="lt1"/>
                </a:solidFill>
                <a:latin typeface="Dosis"/>
                <a:ea typeface="Dosis"/>
                <a:cs typeface="Dosis"/>
                <a:sym typeface="Dosis"/>
              </a:defRPr>
            </a:lvl8pPr>
            <a:lvl9pPr lvl="8" algn="ctr" rtl="0">
              <a:buNone/>
              <a:defRPr sz="2400">
                <a:solidFill>
                  <a:schemeClr val="lt1"/>
                </a:solidFill>
                <a:latin typeface="Dosis"/>
                <a:ea typeface="Dosis"/>
                <a:cs typeface="Dosis"/>
                <a:sym typeface="Dosi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386072"/>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34.svg"/><Relationship Id="rId2"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30.svg"/><Relationship Id="rId5" Type="http://schemas.openxmlformats.org/officeDocument/2006/relationships/image" Target="../media/image32.sv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5" name="Picture 4" descr="A picture containing person, outdoor&#10;&#10;Description automatically generated">
            <a:extLst>
              <a:ext uri="{FF2B5EF4-FFF2-40B4-BE49-F238E27FC236}">
                <a16:creationId xmlns:a16="http://schemas.microsoft.com/office/drawing/2014/main" id="{85FD094A-42B5-45B7-B176-E31A0F77026F}"/>
              </a:ext>
            </a:extLst>
          </p:cNvPr>
          <p:cNvPicPr>
            <a:picLocks noChangeAspect="1"/>
          </p:cNvPicPr>
          <p:nvPr/>
        </p:nvPicPr>
        <p:blipFill>
          <a:blip r:embed="rId3"/>
          <a:stretch>
            <a:fillRect/>
          </a:stretch>
        </p:blipFill>
        <p:spPr>
          <a:xfrm>
            <a:off x="0" y="0"/>
            <a:ext cx="9144000" cy="4175750"/>
          </a:xfrm>
          <a:prstGeom prst="rect">
            <a:avLst/>
          </a:prstGeom>
        </p:spPr>
      </p:pic>
      <p:sp>
        <p:nvSpPr>
          <p:cNvPr id="6" name="Google Shape;11;p2">
            <a:extLst>
              <a:ext uri="{FF2B5EF4-FFF2-40B4-BE49-F238E27FC236}">
                <a16:creationId xmlns:a16="http://schemas.microsoft.com/office/drawing/2014/main" id="{1C05BC7F-A816-400F-8262-D676DD92F16F}"/>
              </a:ext>
            </a:extLst>
          </p:cNvPr>
          <p:cNvSpPr/>
          <p:nvPr/>
        </p:nvSpPr>
        <p:spPr>
          <a:xfrm flipH="1">
            <a:off x="150" y="0"/>
            <a:ext cx="9143850" cy="4175750"/>
          </a:xfrm>
          <a:prstGeom prst="rect">
            <a:avLst/>
          </a:prstGeom>
          <a:solidFill>
            <a:srgbClr val="386072">
              <a:alpha val="8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p13">
            <a:extLst>
              <a:ext uri="{FF2B5EF4-FFF2-40B4-BE49-F238E27FC236}">
                <a16:creationId xmlns:a16="http://schemas.microsoft.com/office/drawing/2014/main" id="{2513EA87-113D-4CA1-A925-8DEBF7B7786E}"/>
              </a:ext>
            </a:extLst>
          </p:cNvPr>
          <p:cNvSpPr txBox="1">
            <a:spLocks/>
          </p:cNvSpPr>
          <p:nvPr/>
        </p:nvSpPr>
        <p:spPr>
          <a:xfrm>
            <a:off x="750339" y="2789700"/>
            <a:ext cx="6543089" cy="7876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1pPr>
            <a:lvl2pPr marR="0" lvl="1"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2pPr>
            <a:lvl3pPr marR="0" lvl="2"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3pPr>
            <a:lvl4pPr marR="0" lvl="3"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4pPr>
            <a:lvl5pPr marR="0" lvl="4"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5pPr>
            <a:lvl6pPr marR="0" lvl="5"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6pPr>
            <a:lvl7pPr marR="0" lvl="6"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7pPr>
            <a:lvl8pPr marR="0" lvl="7"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8pPr>
            <a:lvl9pPr marR="0" lvl="8"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9pPr>
          </a:lstStyle>
          <a:p>
            <a:r>
              <a:rPr lang="en-US" sz="2000" dirty="0">
                <a:solidFill>
                  <a:schemeClr val="bg1"/>
                </a:solidFill>
                <a:latin typeface="+mj-lt"/>
              </a:rPr>
              <a:t>Presenter Name(s) And Title(s)</a:t>
            </a:r>
          </a:p>
          <a:p>
            <a:r>
              <a:rPr lang="en-US" sz="2000" dirty="0">
                <a:solidFill>
                  <a:schemeClr val="bg1"/>
                </a:solidFill>
                <a:latin typeface="+mj-lt"/>
              </a:rPr>
              <a:t>Date</a:t>
            </a:r>
          </a:p>
        </p:txBody>
      </p:sp>
      <p:sp>
        <p:nvSpPr>
          <p:cNvPr id="72" name="Google Shape;72;p12"/>
          <p:cNvSpPr txBox="1">
            <a:spLocks noGrp="1"/>
          </p:cNvSpPr>
          <p:nvPr>
            <p:ph type="ctrTitle"/>
          </p:nvPr>
        </p:nvSpPr>
        <p:spPr>
          <a:xfrm>
            <a:off x="664615" y="1544175"/>
            <a:ext cx="812696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j-lt"/>
              </a:rPr>
              <a:t>Title</a:t>
            </a:r>
            <a:endParaRPr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799" y="1907659"/>
            <a:ext cx="7287492" cy="104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j-lt"/>
              </a:rPr>
              <a:t>TRANSITION HEADLINE</a:t>
            </a:r>
            <a:endParaRPr dirty="0">
              <a:latin typeface="+mj-lt"/>
            </a:endParaRPr>
          </a:p>
        </p:txBody>
      </p:sp>
      <p:sp>
        <p:nvSpPr>
          <p:cNvPr id="99" name="Google Shape;99;p15"/>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mn-lt"/>
              </a:rPr>
              <a:t>Let’s start with the first set of slides</a:t>
            </a:r>
            <a:endParaRPr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08139" y="1062873"/>
            <a:ext cx="5880225"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386072"/>
                </a:solidFill>
                <a:latin typeface="+mj-lt"/>
              </a:rPr>
              <a:t>THIS IS A SLIDE TITLE</a:t>
            </a:r>
            <a:endParaRPr sz="3600" dirty="0">
              <a:solidFill>
                <a:srgbClr val="386072"/>
              </a:solidFill>
              <a:latin typeface="+mj-lt"/>
            </a:endParaRPr>
          </a:p>
        </p:txBody>
      </p:sp>
      <p:sp>
        <p:nvSpPr>
          <p:cNvPr id="112" name="Google Shape;112;p17"/>
          <p:cNvSpPr txBox="1">
            <a:spLocks noGrp="1"/>
          </p:cNvSpPr>
          <p:nvPr>
            <p:ph type="body" idx="1"/>
          </p:nvPr>
        </p:nvSpPr>
        <p:spPr>
          <a:xfrm>
            <a:off x="808139" y="2452475"/>
            <a:ext cx="5169000" cy="241935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rgbClr val="30A0D0"/>
              </a:buClr>
              <a:buSzPts val="2400"/>
              <a:buChar char="▹"/>
            </a:pPr>
            <a:r>
              <a:rPr lang="en" sz="2000" dirty="0">
                <a:latin typeface="+mn-lt"/>
              </a:rPr>
              <a:t>Here you have a list of items</a:t>
            </a:r>
            <a:endParaRPr sz="2000" dirty="0">
              <a:latin typeface="+mn-lt"/>
            </a:endParaRPr>
          </a:p>
          <a:p>
            <a:pPr marL="457200" lvl="0" indent="-381000" algn="l" rtl="0">
              <a:spcBef>
                <a:spcPts val="0"/>
              </a:spcBef>
              <a:spcAft>
                <a:spcPts val="0"/>
              </a:spcAft>
              <a:buClr>
                <a:srgbClr val="30A0D0"/>
              </a:buClr>
              <a:buSzPts val="2400"/>
              <a:buChar char="▹"/>
            </a:pPr>
            <a:r>
              <a:rPr lang="en" sz="2000" dirty="0">
                <a:latin typeface="+mn-lt"/>
              </a:rPr>
              <a:t>And some text</a:t>
            </a:r>
            <a:endParaRPr sz="2000" dirty="0">
              <a:latin typeface="+mn-lt"/>
            </a:endParaRPr>
          </a:p>
          <a:p>
            <a:pPr marL="457200" lvl="0" indent="-381000" algn="l" rtl="0">
              <a:spcBef>
                <a:spcPts val="0"/>
              </a:spcBef>
              <a:spcAft>
                <a:spcPts val="0"/>
              </a:spcAft>
              <a:buClr>
                <a:srgbClr val="30A0D0"/>
              </a:buClr>
              <a:buSzPts val="2400"/>
              <a:buChar char="▹"/>
            </a:pPr>
            <a:r>
              <a:rPr lang="en" sz="2000" dirty="0">
                <a:latin typeface="+mn-lt"/>
              </a:rPr>
              <a:t>But remember not to overload your slides with content</a:t>
            </a:r>
            <a:endParaRPr sz="2000" dirty="0">
              <a:latin typeface="+mn-lt"/>
            </a:endParaRPr>
          </a:p>
        </p:txBody>
      </p:sp>
      <p:sp>
        <p:nvSpPr>
          <p:cNvPr id="113" name="Google Shape;113;p17"/>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j-lt"/>
              </a:rPr>
              <a:t>11</a:t>
            </a:fld>
            <a:endParaRPr dirty="0">
              <a:latin typeface="+mj-lt"/>
            </a:endParaRPr>
          </a:p>
        </p:txBody>
      </p:sp>
      <p:pic>
        <p:nvPicPr>
          <p:cNvPr id="3" name="Picture 2" descr="A person standing in a kitchen&#10;&#10;Description automatically generated">
            <a:extLst>
              <a:ext uri="{FF2B5EF4-FFF2-40B4-BE49-F238E27FC236}">
                <a16:creationId xmlns:a16="http://schemas.microsoft.com/office/drawing/2014/main" id="{535AD289-B4F7-4350-8302-7319FD8D7E0B}"/>
              </a:ext>
            </a:extLst>
          </p:cNvPr>
          <p:cNvPicPr>
            <a:picLocks noChangeAspect="1"/>
          </p:cNvPicPr>
          <p:nvPr/>
        </p:nvPicPr>
        <p:blipFill>
          <a:blip r:embed="rId3"/>
          <a:stretch>
            <a:fillRect/>
          </a:stretch>
        </p:blipFill>
        <p:spPr>
          <a:xfrm>
            <a:off x="6191057" y="1538075"/>
            <a:ext cx="2425110" cy="24193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4" name="Google Shape;164;p19"/>
          <p:cNvSpPr txBox="1">
            <a:spLocks noGrp="1"/>
          </p:cNvSpPr>
          <p:nvPr>
            <p:ph type="body" idx="1"/>
          </p:nvPr>
        </p:nvSpPr>
        <p:spPr>
          <a:xfrm>
            <a:off x="844425" y="1534257"/>
            <a:ext cx="7831742" cy="3321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latin typeface="+mn-lt"/>
              </a:rPr>
              <a:t>You can put a header here, with some text below</a:t>
            </a:r>
            <a:endParaRPr b="1" dirty="0">
              <a:latin typeface="+mn-lt"/>
            </a:endParaRPr>
          </a:p>
          <a:p>
            <a:pPr marL="0" lvl="0" indent="0" algn="l" rtl="0">
              <a:spcBef>
                <a:spcPts val="600"/>
              </a:spcBef>
              <a:spcAft>
                <a:spcPts val="0"/>
              </a:spcAft>
              <a:buNone/>
            </a:pPr>
            <a:r>
              <a:rPr lang="en-US" b="0" i="0" dirty="0">
                <a:solidFill>
                  <a:srgbClr val="000000"/>
                </a:solidFill>
                <a:effectLst/>
                <a:latin typeface="+mn-lt"/>
              </a:rPr>
              <a:t>Lorem ipsum dolor sit </a:t>
            </a:r>
            <a:r>
              <a:rPr lang="en-US" b="0" i="0" dirty="0" err="1">
                <a:solidFill>
                  <a:srgbClr val="000000"/>
                </a:solidFill>
                <a:effectLst/>
                <a:latin typeface="+mn-lt"/>
              </a:rPr>
              <a:t>amet</a:t>
            </a:r>
            <a:r>
              <a:rPr lang="en-US" b="0" i="0" dirty="0">
                <a:solidFill>
                  <a:srgbClr val="000000"/>
                </a:solidFill>
                <a:effectLst/>
                <a:latin typeface="+mn-lt"/>
              </a:rPr>
              <a:t>, </a:t>
            </a:r>
            <a:r>
              <a:rPr lang="en-US" b="0" i="0" dirty="0" err="1">
                <a:solidFill>
                  <a:srgbClr val="000000"/>
                </a:solidFill>
                <a:effectLst/>
                <a:latin typeface="+mn-lt"/>
              </a:rPr>
              <a:t>consectetur</a:t>
            </a:r>
            <a:r>
              <a:rPr lang="en-US" b="0" i="0" dirty="0">
                <a:solidFill>
                  <a:srgbClr val="000000"/>
                </a:solidFill>
                <a:effectLst/>
                <a:latin typeface="+mn-lt"/>
              </a:rPr>
              <a:t> </a:t>
            </a:r>
            <a:r>
              <a:rPr lang="en-US" b="0" i="0" dirty="0" err="1">
                <a:solidFill>
                  <a:srgbClr val="000000"/>
                </a:solidFill>
                <a:effectLst/>
                <a:latin typeface="+mn-lt"/>
              </a:rPr>
              <a:t>adipiscing</a:t>
            </a:r>
            <a:r>
              <a:rPr lang="en-US" b="0" i="0" dirty="0">
                <a:solidFill>
                  <a:srgbClr val="000000"/>
                </a:solidFill>
                <a:effectLst/>
                <a:latin typeface="+mn-lt"/>
              </a:rPr>
              <a:t> </a:t>
            </a:r>
            <a:r>
              <a:rPr lang="en-US" b="0" i="0" dirty="0" err="1">
                <a:solidFill>
                  <a:srgbClr val="000000"/>
                </a:solidFill>
                <a:effectLst/>
                <a:latin typeface="+mn-lt"/>
              </a:rPr>
              <a:t>elit</a:t>
            </a:r>
            <a:r>
              <a:rPr lang="en-US" b="0" i="0" dirty="0">
                <a:solidFill>
                  <a:srgbClr val="000000"/>
                </a:solidFill>
                <a:effectLst/>
                <a:latin typeface="+mn-lt"/>
              </a:rPr>
              <a:t>. Nunc </a:t>
            </a:r>
            <a:r>
              <a:rPr lang="en-US" b="0" i="0" dirty="0" err="1">
                <a:solidFill>
                  <a:srgbClr val="000000"/>
                </a:solidFill>
                <a:effectLst/>
                <a:latin typeface="+mn-lt"/>
              </a:rPr>
              <a:t>felis</a:t>
            </a:r>
            <a:r>
              <a:rPr lang="en-US" b="0" i="0" dirty="0">
                <a:solidFill>
                  <a:srgbClr val="000000"/>
                </a:solidFill>
                <a:effectLst/>
                <a:latin typeface="+mn-lt"/>
              </a:rPr>
              <a:t> </a:t>
            </a:r>
            <a:r>
              <a:rPr lang="en-US" b="0" i="0" dirty="0" err="1">
                <a:solidFill>
                  <a:srgbClr val="000000"/>
                </a:solidFill>
                <a:effectLst/>
                <a:latin typeface="+mn-lt"/>
              </a:rPr>
              <a:t>velit</a:t>
            </a:r>
            <a:r>
              <a:rPr lang="en-US" b="0" i="0" dirty="0">
                <a:solidFill>
                  <a:srgbClr val="000000"/>
                </a:solidFill>
                <a:effectLst/>
                <a:latin typeface="+mn-lt"/>
              </a:rPr>
              <a:t>, </a:t>
            </a:r>
            <a:r>
              <a:rPr lang="en-US" b="0" i="0" dirty="0" err="1">
                <a:solidFill>
                  <a:srgbClr val="000000"/>
                </a:solidFill>
                <a:effectLst/>
                <a:latin typeface="+mn-lt"/>
              </a:rPr>
              <a:t>viverra</a:t>
            </a:r>
            <a:r>
              <a:rPr lang="en-US" b="0" i="0" dirty="0">
                <a:solidFill>
                  <a:srgbClr val="000000"/>
                </a:solidFill>
                <a:effectLst/>
                <a:latin typeface="+mn-lt"/>
              </a:rPr>
              <a:t> </a:t>
            </a:r>
            <a:r>
              <a:rPr lang="en-US" b="0" i="0" dirty="0" err="1">
                <a:solidFill>
                  <a:srgbClr val="000000"/>
                </a:solidFill>
                <a:effectLst/>
                <a:latin typeface="+mn-lt"/>
              </a:rPr>
              <a:t>quis</a:t>
            </a:r>
            <a:r>
              <a:rPr lang="en-US" b="0" i="0" dirty="0">
                <a:solidFill>
                  <a:srgbClr val="000000"/>
                </a:solidFill>
                <a:effectLst/>
                <a:latin typeface="+mn-lt"/>
              </a:rPr>
              <a:t> </a:t>
            </a:r>
            <a:r>
              <a:rPr lang="en-US" b="0" i="0" dirty="0" err="1">
                <a:solidFill>
                  <a:srgbClr val="000000"/>
                </a:solidFill>
                <a:effectLst/>
                <a:latin typeface="+mn-lt"/>
              </a:rPr>
              <a:t>orci</a:t>
            </a:r>
            <a:r>
              <a:rPr lang="en-US" b="0" i="0" dirty="0">
                <a:solidFill>
                  <a:srgbClr val="000000"/>
                </a:solidFill>
                <a:effectLst/>
                <a:latin typeface="+mn-lt"/>
              </a:rPr>
              <a:t> at, </a:t>
            </a:r>
            <a:r>
              <a:rPr lang="en-US" b="0" i="0" dirty="0" err="1">
                <a:solidFill>
                  <a:srgbClr val="000000"/>
                </a:solidFill>
                <a:effectLst/>
                <a:latin typeface="+mn-lt"/>
              </a:rPr>
              <a:t>bibendum</a:t>
            </a:r>
            <a:r>
              <a:rPr lang="en-US" b="0" i="0" dirty="0">
                <a:solidFill>
                  <a:srgbClr val="000000"/>
                </a:solidFill>
                <a:effectLst/>
                <a:latin typeface="+mn-lt"/>
              </a:rPr>
              <a:t> </a:t>
            </a:r>
            <a:r>
              <a:rPr lang="en-US" b="0" i="0" dirty="0" err="1">
                <a:solidFill>
                  <a:srgbClr val="000000"/>
                </a:solidFill>
                <a:effectLst/>
                <a:latin typeface="+mn-lt"/>
              </a:rPr>
              <a:t>mattis</a:t>
            </a:r>
            <a:r>
              <a:rPr lang="en-US" b="0" i="0" dirty="0">
                <a:solidFill>
                  <a:srgbClr val="000000"/>
                </a:solidFill>
                <a:effectLst/>
                <a:latin typeface="+mn-lt"/>
              </a:rPr>
              <a:t> mi. </a:t>
            </a:r>
            <a:r>
              <a:rPr lang="en-US" b="0" i="0" dirty="0" err="1">
                <a:solidFill>
                  <a:srgbClr val="000000"/>
                </a:solidFill>
                <a:effectLst/>
                <a:latin typeface="+mn-lt"/>
              </a:rPr>
              <a:t>Nulla</a:t>
            </a:r>
            <a:r>
              <a:rPr lang="en-US" b="0" i="0" dirty="0">
                <a:solidFill>
                  <a:srgbClr val="000000"/>
                </a:solidFill>
                <a:effectLst/>
                <a:latin typeface="+mn-lt"/>
              </a:rPr>
              <a:t> </a:t>
            </a:r>
            <a:r>
              <a:rPr lang="en-US" b="0" i="0" dirty="0" err="1">
                <a:solidFill>
                  <a:srgbClr val="000000"/>
                </a:solidFill>
                <a:effectLst/>
                <a:latin typeface="+mn-lt"/>
              </a:rPr>
              <a:t>eleifend</a:t>
            </a:r>
            <a:r>
              <a:rPr lang="en-US" b="0" i="0" dirty="0">
                <a:solidFill>
                  <a:srgbClr val="000000"/>
                </a:solidFill>
                <a:effectLst/>
                <a:latin typeface="+mn-lt"/>
              </a:rPr>
              <a:t> </a:t>
            </a:r>
            <a:r>
              <a:rPr lang="en-US" b="0" i="0" dirty="0" err="1">
                <a:solidFill>
                  <a:srgbClr val="000000"/>
                </a:solidFill>
                <a:effectLst/>
                <a:latin typeface="+mn-lt"/>
              </a:rPr>
              <a:t>augue</a:t>
            </a:r>
            <a:r>
              <a:rPr lang="en-US" b="0" i="0" dirty="0">
                <a:solidFill>
                  <a:srgbClr val="000000"/>
                </a:solidFill>
                <a:effectLst/>
                <a:latin typeface="+mn-lt"/>
              </a:rPr>
              <a:t> ac </a:t>
            </a:r>
            <a:r>
              <a:rPr lang="en-US" b="0" i="0" dirty="0" err="1">
                <a:solidFill>
                  <a:srgbClr val="000000"/>
                </a:solidFill>
                <a:effectLst/>
                <a:latin typeface="+mn-lt"/>
              </a:rPr>
              <a:t>finibus</a:t>
            </a:r>
            <a:r>
              <a:rPr lang="en-US" b="0" i="0" dirty="0">
                <a:solidFill>
                  <a:srgbClr val="000000"/>
                </a:solidFill>
                <a:effectLst/>
                <a:latin typeface="+mn-lt"/>
              </a:rPr>
              <a:t> Bibendum</a:t>
            </a:r>
          </a:p>
          <a:p>
            <a:pPr marL="342900" indent="-342900"/>
            <a:r>
              <a:rPr lang="en-US" dirty="0">
                <a:solidFill>
                  <a:srgbClr val="000000"/>
                </a:solidFill>
                <a:latin typeface="+mn-lt"/>
              </a:rPr>
              <a:t>Or bullet your text</a:t>
            </a:r>
          </a:p>
          <a:p>
            <a:pPr marL="342900" indent="-342900"/>
            <a:r>
              <a:rPr lang="en-US" dirty="0">
                <a:solidFill>
                  <a:srgbClr val="000000"/>
                </a:solidFill>
                <a:latin typeface="+mn-lt"/>
              </a:rPr>
              <a:t>#2</a:t>
            </a:r>
          </a:p>
          <a:p>
            <a:pPr marL="342900" indent="-342900"/>
            <a:r>
              <a:rPr lang="en-US" dirty="0">
                <a:solidFill>
                  <a:srgbClr val="000000"/>
                </a:solidFill>
                <a:latin typeface="+mn-lt"/>
              </a:rPr>
              <a:t>#3</a:t>
            </a:r>
            <a:endParaRPr dirty="0">
              <a:latin typeface="+mn-lt"/>
            </a:endParaRPr>
          </a:p>
        </p:txBody>
      </p:sp>
      <p:sp>
        <p:nvSpPr>
          <p:cNvPr id="165" name="Google Shape;165;p19"/>
          <p:cNvSpPr txBox="1">
            <a:spLocks noGrp="1"/>
          </p:cNvSpPr>
          <p:nvPr>
            <p:ph type="title"/>
          </p:nvPr>
        </p:nvSpPr>
        <p:spPr>
          <a:xfrm>
            <a:off x="844425" y="197937"/>
            <a:ext cx="819129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386072"/>
                </a:solidFill>
                <a:latin typeface="+mj-lt"/>
              </a:rPr>
              <a:t>THIS IS A CONTENT SLIDE</a:t>
            </a:r>
            <a:endParaRPr sz="3600" dirty="0">
              <a:solidFill>
                <a:srgbClr val="386072"/>
              </a:solidFill>
              <a:latin typeface="+mj-lt"/>
            </a:endParaRPr>
          </a:p>
        </p:txBody>
      </p:sp>
      <p:sp>
        <p:nvSpPr>
          <p:cNvPr id="167" name="Google Shape;167;p19"/>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j-lt"/>
              </a:rPr>
              <a:t>12</a:t>
            </a:fld>
            <a:endParaRPr dirty="0">
              <a:latin typeface="+mj-lt"/>
            </a:endParaRPr>
          </a:p>
        </p:txBody>
      </p:sp>
    </p:spTree>
    <p:extLst>
      <p:ext uri="{BB962C8B-B14F-4D97-AF65-F5344CB8AC3E}">
        <p14:creationId xmlns:p14="http://schemas.microsoft.com/office/powerpoint/2010/main" val="144604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4" name="Google Shape;164;p19"/>
          <p:cNvSpPr txBox="1">
            <a:spLocks noGrp="1"/>
          </p:cNvSpPr>
          <p:nvPr>
            <p:ph type="body" idx="1"/>
          </p:nvPr>
        </p:nvSpPr>
        <p:spPr>
          <a:xfrm>
            <a:off x="844425" y="1534257"/>
            <a:ext cx="2804700" cy="3321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rgbClr val="30A0D0"/>
                </a:solidFill>
                <a:latin typeface="+mn-lt"/>
              </a:rPr>
              <a:t>Item 1</a:t>
            </a:r>
            <a:endParaRPr b="1" dirty="0">
              <a:solidFill>
                <a:srgbClr val="30A0D0"/>
              </a:solidFill>
              <a:latin typeface="+mn-lt"/>
            </a:endParaRPr>
          </a:p>
          <a:p>
            <a:pPr marL="0" lvl="0" indent="0" algn="l" rtl="0">
              <a:spcBef>
                <a:spcPts val="600"/>
              </a:spcBef>
              <a:spcAft>
                <a:spcPts val="0"/>
              </a:spcAft>
              <a:buNone/>
            </a:pPr>
            <a:r>
              <a:rPr lang="en-US" b="0" i="0" dirty="0">
                <a:solidFill>
                  <a:srgbClr val="000000"/>
                </a:solidFill>
                <a:effectLst/>
                <a:latin typeface="+mn-lt"/>
              </a:rPr>
              <a:t>Lorem ipsum dolor sit </a:t>
            </a:r>
            <a:r>
              <a:rPr lang="en-US" b="0" i="0" dirty="0" err="1">
                <a:solidFill>
                  <a:srgbClr val="000000"/>
                </a:solidFill>
                <a:effectLst/>
                <a:latin typeface="+mn-lt"/>
              </a:rPr>
              <a:t>amet</a:t>
            </a:r>
            <a:r>
              <a:rPr lang="en-US" b="0" i="0" dirty="0">
                <a:solidFill>
                  <a:srgbClr val="000000"/>
                </a:solidFill>
                <a:effectLst/>
                <a:latin typeface="+mn-lt"/>
              </a:rPr>
              <a:t>, </a:t>
            </a:r>
            <a:r>
              <a:rPr lang="en-US" b="0" i="0" dirty="0" err="1">
                <a:solidFill>
                  <a:srgbClr val="000000"/>
                </a:solidFill>
                <a:effectLst/>
                <a:latin typeface="+mn-lt"/>
              </a:rPr>
              <a:t>consectetur</a:t>
            </a:r>
            <a:r>
              <a:rPr lang="en-US" b="0" i="0" dirty="0">
                <a:solidFill>
                  <a:srgbClr val="000000"/>
                </a:solidFill>
                <a:effectLst/>
                <a:latin typeface="+mn-lt"/>
              </a:rPr>
              <a:t> </a:t>
            </a:r>
            <a:r>
              <a:rPr lang="en-US" b="0" i="0" dirty="0" err="1">
                <a:solidFill>
                  <a:srgbClr val="000000"/>
                </a:solidFill>
                <a:effectLst/>
                <a:latin typeface="+mn-lt"/>
              </a:rPr>
              <a:t>adipiscing</a:t>
            </a:r>
            <a:r>
              <a:rPr lang="en-US" b="0" i="0" dirty="0">
                <a:solidFill>
                  <a:srgbClr val="000000"/>
                </a:solidFill>
                <a:effectLst/>
                <a:latin typeface="+mn-lt"/>
              </a:rPr>
              <a:t> </a:t>
            </a:r>
            <a:r>
              <a:rPr lang="en-US" b="0" i="0" dirty="0" err="1">
                <a:solidFill>
                  <a:srgbClr val="000000"/>
                </a:solidFill>
                <a:effectLst/>
                <a:latin typeface="+mn-lt"/>
              </a:rPr>
              <a:t>elit</a:t>
            </a:r>
            <a:r>
              <a:rPr lang="en-US" b="0" i="0" dirty="0">
                <a:solidFill>
                  <a:srgbClr val="000000"/>
                </a:solidFill>
                <a:effectLst/>
                <a:latin typeface="+mn-lt"/>
              </a:rPr>
              <a:t>. Nunc </a:t>
            </a:r>
            <a:r>
              <a:rPr lang="en-US" b="0" i="0" dirty="0" err="1">
                <a:solidFill>
                  <a:srgbClr val="000000"/>
                </a:solidFill>
                <a:effectLst/>
                <a:latin typeface="+mn-lt"/>
              </a:rPr>
              <a:t>felis</a:t>
            </a:r>
            <a:r>
              <a:rPr lang="en-US" b="0" i="0" dirty="0">
                <a:solidFill>
                  <a:srgbClr val="000000"/>
                </a:solidFill>
                <a:effectLst/>
                <a:latin typeface="+mn-lt"/>
              </a:rPr>
              <a:t> </a:t>
            </a:r>
            <a:r>
              <a:rPr lang="en-US" b="0" i="0" dirty="0" err="1">
                <a:solidFill>
                  <a:srgbClr val="000000"/>
                </a:solidFill>
                <a:effectLst/>
                <a:latin typeface="+mn-lt"/>
              </a:rPr>
              <a:t>velit</a:t>
            </a:r>
            <a:r>
              <a:rPr lang="en-US" b="0" i="0" dirty="0">
                <a:solidFill>
                  <a:srgbClr val="000000"/>
                </a:solidFill>
                <a:effectLst/>
                <a:latin typeface="+mn-lt"/>
              </a:rPr>
              <a:t>, </a:t>
            </a:r>
            <a:r>
              <a:rPr lang="en-US" b="0" i="0" dirty="0" err="1">
                <a:solidFill>
                  <a:srgbClr val="000000"/>
                </a:solidFill>
                <a:effectLst/>
                <a:latin typeface="+mn-lt"/>
              </a:rPr>
              <a:t>viverra</a:t>
            </a:r>
            <a:r>
              <a:rPr lang="en-US" b="0" i="0" dirty="0">
                <a:solidFill>
                  <a:srgbClr val="000000"/>
                </a:solidFill>
                <a:effectLst/>
                <a:latin typeface="+mn-lt"/>
              </a:rPr>
              <a:t> </a:t>
            </a:r>
            <a:r>
              <a:rPr lang="en-US" b="0" i="0" dirty="0" err="1">
                <a:solidFill>
                  <a:srgbClr val="000000"/>
                </a:solidFill>
                <a:effectLst/>
                <a:latin typeface="+mn-lt"/>
              </a:rPr>
              <a:t>quis</a:t>
            </a:r>
            <a:r>
              <a:rPr lang="en-US" b="0" i="0" dirty="0">
                <a:solidFill>
                  <a:srgbClr val="000000"/>
                </a:solidFill>
                <a:effectLst/>
                <a:latin typeface="+mn-lt"/>
              </a:rPr>
              <a:t> </a:t>
            </a:r>
            <a:r>
              <a:rPr lang="en-US" b="0" i="0" dirty="0" err="1">
                <a:solidFill>
                  <a:srgbClr val="000000"/>
                </a:solidFill>
                <a:effectLst/>
                <a:latin typeface="+mn-lt"/>
              </a:rPr>
              <a:t>orci</a:t>
            </a:r>
            <a:r>
              <a:rPr lang="en-US" b="0" i="0" dirty="0">
                <a:solidFill>
                  <a:srgbClr val="000000"/>
                </a:solidFill>
                <a:effectLst/>
                <a:latin typeface="+mn-lt"/>
              </a:rPr>
              <a:t> at, </a:t>
            </a:r>
            <a:r>
              <a:rPr lang="en-US" b="0" i="0" dirty="0" err="1">
                <a:solidFill>
                  <a:srgbClr val="000000"/>
                </a:solidFill>
                <a:effectLst/>
                <a:latin typeface="+mn-lt"/>
              </a:rPr>
              <a:t>bibendum</a:t>
            </a:r>
            <a:r>
              <a:rPr lang="en-US" b="0" i="0" dirty="0">
                <a:solidFill>
                  <a:srgbClr val="000000"/>
                </a:solidFill>
                <a:effectLst/>
                <a:latin typeface="+mn-lt"/>
              </a:rPr>
              <a:t> </a:t>
            </a:r>
            <a:r>
              <a:rPr lang="en-US" b="0" i="0" dirty="0" err="1">
                <a:solidFill>
                  <a:srgbClr val="000000"/>
                </a:solidFill>
                <a:effectLst/>
                <a:latin typeface="+mn-lt"/>
              </a:rPr>
              <a:t>mattis</a:t>
            </a:r>
            <a:r>
              <a:rPr lang="en-US" b="0" i="0" dirty="0">
                <a:solidFill>
                  <a:srgbClr val="000000"/>
                </a:solidFill>
                <a:effectLst/>
                <a:latin typeface="+mn-lt"/>
              </a:rPr>
              <a:t> mi. </a:t>
            </a:r>
            <a:r>
              <a:rPr lang="en-US" b="0" i="0" dirty="0" err="1">
                <a:solidFill>
                  <a:srgbClr val="000000"/>
                </a:solidFill>
                <a:effectLst/>
                <a:latin typeface="+mn-lt"/>
              </a:rPr>
              <a:t>Nulla</a:t>
            </a:r>
            <a:r>
              <a:rPr lang="en-US" b="0" i="0" dirty="0">
                <a:solidFill>
                  <a:srgbClr val="000000"/>
                </a:solidFill>
                <a:effectLst/>
                <a:latin typeface="+mn-lt"/>
              </a:rPr>
              <a:t> </a:t>
            </a:r>
            <a:r>
              <a:rPr lang="en-US" b="0" i="0" dirty="0" err="1">
                <a:solidFill>
                  <a:srgbClr val="000000"/>
                </a:solidFill>
                <a:effectLst/>
                <a:latin typeface="+mn-lt"/>
              </a:rPr>
              <a:t>eleifend</a:t>
            </a:r>
            <a:r>
              <a:rPr lang="en-US" b="0" i="0" dirty="0">
                <a:solidFill>
                  <a:srgbClr val="000000"/>
                </a:solidFill>
                <a:effectLst/>
                <a:latin typeface="+mn-lt"/>
              </a:rPr>
              <a:t> </a:t>
            </a:r>
            <a:r>
              <a:rPr lang="en-US" b="0" i="0" dirty="0" err="1">
                <a:solidFill>
                  <a:srgbClr val="000000"/>
                </a:solidFill>
                <a:effectLst/>
                <a:latin typeface="+mn-lt"/>
              </a:rPr>
              <a:t>augue</a:t>
            </a:r>
            <a:r>
              <a:rPr lang="en-US" b="0" i="0" dirty="0">
                <a:solidFill>
                  <a:srgbClr val="000000"/>
                </a:solidFill>
                <a:effectLst/>
                <a:latin typeface="+mn-lt"/>
              </a:rPr>
              <a:t> ac </a:t>
            </a:r>
            <a:r>
              <a:rPr lang="en-US" b="0" i="0" dirty="0" err="1">
                <a:solidFill>
                  <a:srgbClr val="000000"/>
                </a:solidFill>
                <a:effectLst/>
                <a:latin typeface="+mn-lt"/>
              </a:rPr>
              <a:t>finibus</a:t>
            </a:r>
            <a:r>
              <a:rPr lang="en-US" b="0" i="0" dirty="0">
                <a:solidFill>
                  <a:srgbClr val="000000"/>
                </a:solidFill>
                <a:effectLst/>
                <a:latin typeface="+mn-lt"/>
              </a:rPr>
              <a:t> </a:t>
            </a:r>
            <a:r>
              <a:rPr lang="en-US" b="0" i="0" dirty="0" err="1">
                <a:solidFill>
                  <a:srgbClr val="000000"/>
                </a:solidFill>
                <a:effectLst/>
                <a:latin typeface="+mn-lt"/>
              </a:rPr>
              <a:t>bibendum</a:t>
            </a:r>
            <a:r>
              <a:rPr lang="en-US" b="0" i="0" dirty="0">
                <a:solidFill>
                  <a:srgbClr val="000000"/>
                </a:solidFill>
                <a:effectLst/>
                <a:latin typeface="+mn-lt"/>
              </a:rPr>
              <a:t>. </a:t>
            </a:r>
            <a:endParaRPr dirty="0">
              <a:latin typeface="+mn-lt"/>
            </a:endParaRPr>
          </a:p>
        </p:txBody>
      </p:sp>
      <p:sp>
        <p:nvSpPr>
          <p:cNvPr id="165" name="Google Shape;165;p19"/>
          <p:cNvSpPr txBox="1">
            <a:spLocks noGrp="1"/>
          </p:cNvSpPr>
          <p:nvPr>
            <p:ph type="title"/>
          </p:nvPr>
        </p:nvSpPr>
        <p:spPr>
          <a:xfrm>
            <a:off x="844425" y="74871"/>
            <a:ext cx="819129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solidFill>
                  <a:srgbClr val="386072"/>
                </a:solidFill>
                <a:latin typeface="+mj-lt"/>
              </a:rPr>
              <a:t>YOU CAN ALSO SPLIT YOUR CONTENT</a:t>
            </a:r>
            <a:endParaRPr sz="3200" dirty="0">
              <a:solidFill>
                <a:srgbClr val="386072"/>
              </a:solidFill>
              <a:latin typeface="+mj-lt"/>
            </a:endParaRPr>
          </a:p>
        </p:txBody>
      </p:sp>
      <p:sp>
        <p:nvSpPr>
          <p:cNvPr id="166" name="Google Shape;166;p19"/>
          <p:cNvSpPr txBox="1">
            <a:spLocks noGrp="1"/>
          </p:cNvSpPr>
          <p:nvPr>
            <p:ph type="body" idx="2"/>
          </p:nvPr>
        </p:nvSpPr>
        <p:spPr>
          <a:xfrm>
            <a:off x="3818123" y="1534257"/>
            <a:ext cx="2804700" cy="3321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rgbClr val="30A0D0"/>
                </a:solidFill>
                <a:latin typeface="+mn-lt"/>
              </a:rPr>
              <a:t>Item 2</a:t>
            </a:r>
          </a:p>
          <a:p>
            <a:pPr marL="0" lvl="0" indent="0" algn="l" rtl="0">
              <a:spcBef>
                <a:spcPts val="600"/>
              </a:spcBef>
              <a:spcAft>
                <a:spcPts val="0"/>
              </a:spcAft>
              <a:buNone/>
            </a:pPr>
            <a:r>
              <a:rPr lang="en-US" b="0" i="0" dirty="0">
                <a:solidFill>
                  <a:srgbClr val="000000"/>
                </a:solidFill>
                <a:effectLst/>
                <a:latin typeface="+mn-lt"/>
              </a:rPr>
              <a:t>Lorem ipsum dolor sit </a:t>
            </a:r>
            <a:r>
              <a:rPr lang="en-US" b="0" i="0" dirty="0" err="1">
                <a:solidFill>
                  <a:srgbClr val="000000"/>
                </a:solidFill>
                <a:effectLst/>
                <a:latin typeface="+mn-lt"/>
              </a:rPr>
              <a:t>amet</a:t>
            </a:r>
            <a:r>
              <a:rPr lang="en-US" b="0" i="0" dirty="0">
                <a:solidFill>
                  <a:srgbClr val="000000"/>
                </a:solidFill>
                <a:effectLst/>
                <a:latin typeface="+mn-lt"/>
              </a:rPr>
              <a:t>, </a:t>
            </a:r>
            <a:r>
              <a:rPr lang="en-US" b="0" i="0" dirty="0" err="1">
                <a:solidFill>
                  <a:srgbClr val="000000"/>
                </a:solidFill>
                <a:effectLst/>
                <a:latin typeface="+mn-lt"/>
              </a:rPr>
              <a:t>consectetur</a:t>
            </a:r>
            <a:r>
              <a:rPr lang="en-US" b="0" i="0" dirty="0">
                <a:solidFill>
                  <a:srgbClr val="000000"/>
                </a:solidFill>
                <a:effectLst/>
                <a:latin typeface="+mn-lt"/>
              </a:rPr>
              <a:t> </a:t>
            </a:r>
            <a:r>
              <a:rPr lang="en-US" b="0" i="0" dirty="0" err="1">
                <a:solidFill>
                  <a:srgbClr val="000000"/>
                </a:solidFill>
                <a:effectLst/>
                <a:latin typeface="+mn-lt"/>
              </a:rPr>
              <a:t>adipiscing</a:t>
            </a:r>
            <a:r>
              <a:rPr lang="en-US" b="0" i="0" dirty="0">
                <a:solidFill>
                  <a:srgbClr val="000000"/>
                </a:solidFill>
                <a:effectLst/>
                <a:latin typeface="+mn-lt"/>
              </a:rPr>
              <a:t> </a:t>
            </a:r>
            <a:r>
              <a:rPr lang="en-US" b="0" i="0" dirty="0" err="1">
                <a:solidFill>
                  <a:srgbClr val="000000"/>
                </a:solidFill>
                <a:effectLst/>
                <a:latin typeface="+mn-lt"/>
              </a:rPr>
              <a:t>elit</a:t>
            </a:r>
            <a:r>
              <a:rPr lang="en-US" b="0" i="0" dirty="0">
                <a:solidFill>
                  <a:srgbClr val="000000"/>
                </a:solidFill>
                <a:effectLst/>
                <a:latin typeface="+mn-lt"/>
              </a:rPr>
              <a:t>. Nunc </a:t>
            </a:r>
            <a:r>
              <a:rPr lang="en-US" b="0" i="0" dirty="0" err="1">
                <a:solidFill>
                  <a:srgbClr val="000000"/>
                </a:solidFill>
                <a:effectLst/>
                <a:latin typeface="+mn-lt"/>
              </a:rPr>
              <a:t>felis</a:t>
            </a:r>
            <a:r>
              <a:rPr lang="en-US" b="0" i="0" dirty="0">
                <a:solidFill>
                  <a:srgbClr val="000000"/>
                </a:solidFill>
                <a:effectLst/>
                <a:latin typeface="+mn-lt"/>
              </a:rPr>
              <a:t> </a:t>
            </a:r>
            <a:r>
              <a:rPr lang="en-US" b="0" i="0" dirty="0" err="1">
                <a:solidFill>
                  <a:srgbClr val="000000"/>
                </a:solidFill>
                <a:effectLst/>
                <a:latin typeface="+mn-lt"/>
              </a:rPr>
              <a:t>velit</a:t>
            </a:r>
            <a:r>
              <a:rPr lang="en-US" b="0" i="0" dirty="0">
                <a:solidFill>
                  <a:srgbClr val="000000"/>
                </a:solidFill>
                <a:effectLst/>
                <a:latin typeface="+mn-lt"/>
              </a:rPr>
              <a:t>, </a:t>
            </a:r>
            <a:r>
              <a:rPr lang="en-US" b="0" i="0" dirty="0" err="1">
                <a:solidFill>
                  <a:srgbClr val="000000"/>
                </a:solidFill>
                <a:effectLst/>
                <a:latin typeface="+mn-lt"/>
              </a:rPr>
              <a:t>viverra</a:t>
            </a:r>
            <a:r>
              <a:rPr lang="en-US" b="0" i="0" dirty="0">
                <a:solidFill>
                  <a:srgbClr val="000000"/>
                </a:solidFill>
                <a:effectLst/>
                <a:latin typeface="+mn-lt"/>
              </a:rPr>
              <a:t> </a:t>
            </a:r>
            <a:r>
              <a:rPr lang="en-US" b="0" i="0" dirty="0" err="1">
                <a:solidFill>
                  <a:srgbClr val="000000"/>
                </a:solidFill>
                <a:effectLst/>
                <a:latin typeface="+mn-lt"/>
              </a:rPr>
              <a:t>quis</a:t>
            </a:r>
            <a:r>
              <a:rPr lang="en-US" b="0" i="0" dirty="0">
                <a:solidFill>
                  <a:srgbClr val="000000"/>
                </a:solidFill>
                <a:effectLst/>
                <a:latin typeface="+mn-lt"/>
              </a:rPr>
              <a:t> </a:t>
            </a:r>
            <a:r>
              <a:rPr lang="en-US" b="0" i="0" dirty="0" err="1">
                <a:solidFill>
                  <a:srgbClr val="000000"/>
                </a:solidFill>
                <a:effectLst/>
                <a:latin typeface="+mn-lt"/>
              </a:rPr>
              <a:t>orci</a:t>
            </a:r>
            <a:r>
              <a:rPr lang="en-US" b="0" i="0" dirty="0">
                <a:solidFill>
                  <a:srgbClr val="000000"/>
                </a:solidFill>
                <a:effectLst/>
                <a:latin typeface="+mn-lt"/>
              </a:rPr>
              <a:t> at, </a:t>
            </a:r>
            <a:r>
              <a:rPr lang="en-US" b="0" i="0" dirty="0" err="1">
                <a:solidFill>
                  <a:srgbClr val="000000"/>
                </a:solidFill>
                <a:effectLst/>
                <a:latin typeface="+mn-lt"/>
              </a:rPr>
              <a:t>bibendum</a:t>
            </a:r>
            <a:r>
              <a:rPr lang="en-US" b="0" i="0" dirty="0">
                <a:solidFill>
                  <a:srgbClr val="000000"/>
                </a:solidFill>
                <a:effectLst/>
                <a:latin typeface="+mn-lt"/>
              </a:rPr>
              <a:t> </a:t>
            </a:r>
            <a:r>
              <a:rPr lang="en-US" b="0" i="0" dirty="0" err="1">
                <a:solidFill>
                  <a:srgbClr val="000000"/>
                </a:solidFill>
                <a:effectLst/>
                <a:latin typeface="+mn-lt"/>
              </a:rPr>
              <a:t>mattis</a:t>
            </a:r>
            <a:r>
              <a:rPr lang="en-US" b="0" i="0" dirty="0">
                <a:solidFill>
                  <a:srgbClr val="000000"/>
                </a:solidFill>
                <a:effectLst/>
                <a:latin typeface="+mn-lt"/>
              </a:rPr>
              <a:t> mi. </a:t>
            </a:r>
            <a:r>
              <a:rPr lang="en-US" b="0" i="0" dirty="0" err="1">
                <a:solidFill>
                  <a:srgbClr val="000000"/>
                </a:solidFill>
                <a:effectLst/>
                <a:latin typeface="+mn-lt"/>
              </a:rPr>
              <a:t>Nulla</a:t>
            </a:r>
            <a:r>
              <a:rPr lang="en-US" b="0" i="0" dirty="0">
                <a:solidFill>
                  <a:srgbClr val="000000"/>
                </a:solidFill>
                <a:effectLst/>
                <a:latin typeface="+mn-lt"/>
              </a:rPr>
              <a:t> </a:t>
            </a:r>
            <a:r>
              <a:rPr lang="en-US" b="0" i="0" dirty="0" err="1">
                <a:solidFill>
                  <a:srgbClr val="000000"/>
                </a:solidFill>
                <a:effectLst/>
                <a:latin typeface="+mn-lt"/>
              </a:rPr>
              <a:t>eleifend</a:t>
            </a:r>
            <a:r>
              <a:rPr lang="en-US" b="0" i="0" dirty="0">
                <a:solidFill>
                  <a:srgbClr val="000000"/>
                </a:solidFill>
                <a:effectLst/>
                <a:latin typeface="+mn-lt"/>
              </a:rPr>
              <a:t> </a:t>
            </a:r>
            <a:r>
              <a:rPr lang="en-US" b="0" i="0" dirty="0" err="1">
                <a:solidFill>
                  <a:srgbClr val="000000"/>
                </a:solidFill>
                <a:effectLst/>
                <a:latin typeface="+mn-lt"/>
              </a:rPr>
              <a:t>augue</a:t>
            </a:r>
            <a:r>
              <a:rPr lang="en-US" b="0" i="0" dirty="0">
                <a:solidFill>
                  <a:srgbClr val="000000"/>
                </a:solidFill>
                <a:effectLst/>
                <a:latin typeface="+mn-lt"/>
              </a:rPr>
              <a:t> ac </a:t>
            </a:r>
            <a:r>
              <a:rPr lang="en-US" b="0" i="0" dirty="0" err="1">
                <a:solidFill>
                  <a:srgbClr val="000000"/>
                </a:solidFill>
                <a:effectLst/>
                <a:latin typeface="+mn-lt"/>
              </a:rPr>
              <a:t>finibus</a:t>
            </a:r>
            <a:r>
              <a:rPr lang="en-US" b="0" i="0" dirty="0">
                <a:solidFill>
                  <a:srgbClr val="000000"/>
                </a:solidFill>
                <a:effectLst/>
                <a:latin typeface="+mn-lt"/>
              </a:rPr>
              <a:t> </a:t>
            </a:r>
            <a:r>
              <a:rPr lang="en-US" b="0" i="0" dirty="0" err="1">
                <a:solidFill>
                  <a:srgbClr val="000000"/>
                </a:solidFill>
                <a:effectLst/>
                <a:latin typeface="+mn-lt"/>
              </a:rPr>
              <a:t>bibendum</a:t>
            </a:r>
            <a:r>
              <a:rPr lang="en-US" b="0" i="0" dirty="0">
                <a:solidFill>
                  <a:srgbClr val="000000"/>
                </a:solidFill>
                <a:effectLst/>
                <a:latin typeface="+mn-lt"/>
              </a:rPr>
              <a:t>. </a:t>
            </a:r>
            <a:endParaRPr lang="en-US" dirty="0">
              <a:latin typeface="+mn-lt"/>
            </a:endParaRPr>
          </a:p>
        </p:txBody>
      </p:sp>
      <p:sp>
        <p:nvSpPr>
          <p:cNvPr id="167" name="Google Shape;167;p19"/>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n-lt"/>
              </a:rPr>
              <a:t>13</a:t>
            </a:fld>
            <a:endParaRPr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844425" y="91322"/>
            <a:ext cx="8191290" cy="10542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386072"/>
                </a:solidFill>
                <a:latin typeface="+mj-lt"/>
              </a:rPr>
              <a:t>IN TWO OR THREE COLUMNS</a:t>
            </a:r>
            <a:endParaRPr sz="3600" dirty="0">
              <a:solidFill>
                <a:srgbClr val="386072"/>
              </a:solidFill>
              <a:latin typeface="+mj-lt"/>
            </a:endParaRPr>
          </a:p>
        </p:txBody>
      </p:sp>
      <p:sp>
        <p:nvSpPr>
          <p:cNvPr id="181" name="Google Shape;181;p20"/>
          <p:cNvSpPr txBox="1">
            <a:spLocks noGrp="1"/>
          </p:cNvSpPr>
          <p:nvPr>
            <p:ph type="body" idx="1"/>
          </p:nvPr>
        </p:nvSpPr>
        <p:spPr>
          <a:xfrm>
            <a:off x="844425" y="1548525"/>
            <a:ext cx="1918800" cy="322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rgbClr val="30A0D0"/>
                </a:solidFill>
                <a:latin typeface="+mn-lt"/>
              </a:rPr>
              <a:t>Item 1</a:t>
            </a:r>
          </a:p>
          <a:p>
            <a:pPr marL="0" lvl="0" indent="0" algn="l" rtl="0">
              <a:spcBef>
                <a:spcPts val="600"/>
              </a:spcBef>
              <a:spcAft>
                <a:spcPts val="0"/>
              </a:spcAft>
              <a:buNone/>
            </a:pPr>
            <a:r>
              <a:rPr lang="en-US" b="0" i="0" dirty="0">
                <a:solidFill>
                  <a:srgbClr val="000000"/>
                </a:solidFill>
                <a:effectLst/>
                <a:latin typeface="+mn-lt"/>
              </a:rPr>
              <a:t>Lorem ipsum dolor sit </a:t>
            </a:r>
            <a:r>
              <a:rPr lang="en-US" b="0" i="0" dirty="0" err="1">
                <a:solidFill>
                  <a:srgbClr val="000000"/>
                </a:solidFill>
                <a:effectLst/>
                <a:latin typeface="+mn-lt"/>
              </a:rPr>
              <a:t>amet</a:t>
            </a:r>
            <a:r>
              <a:rPr lang="en-US" b="0" i="0" dirty="0">
                <a:solidFill>
                  <a:srgbClr val="000000"/>
                </a:solidFill>
                <a:effectLst/>
                <a:latin typeface="+mn-lt"/>
              </a:rPr>
              <a:t>, </a:t>
            </a:r>
            <a:r>
              <a:rPr lang="en-US" b="0" i="0" dirty="0" err="1">
                <a:solidFill>
                  <a:srgbClr val="000000"/>
                </a:solidFill>
                <a:effectLst/>
                <a:latin typeface="+mn-lt"/>
              </a:rPr>
              <a:t>consectetur</a:t>
            </a:r>
            <a:r>
              <a:rPr lang="en-US" b="0" i="0" dirty="0">
                <a:solidFill>
                  <a:srgbClr val="000000"/>
                </a:solidFill>
                <a:effectLst/>
                <a:latin typeface="+mn-lt"/>
              </a:rPr>
              <a:t> </a:t>
            </a:r>
            <a:r>
              <a:rPr lang="en-US" b="0" i="0" dirty="0" err="1">
                <a:solidFill>
                  <a:srgbClr val="000000"/>
                </a:solidFill>
                <a:effectLst/>
                <a:latin typeface="+mn-lt"/>
              </a:rPr>
              <a:t>adipiscing</a:t>
            </a:r>
            <a:r>
              <a:rPr lang="en-US" b="0" i="0" dirty="0">
                <a:solidFill>
                  <a:srgbClr val="000000"/>
                </a:solidFill>
                <a:effectLst/>
                <a:latin typeface="+mn-lt"/>
              </a:rPr>
              <a:t> </a:t>
            </a:r>
            <a:r>
              <a:rPr lang="en-US" b="0" i="0" dirty="0" err="1">
                <a:solidFill>
                  <a:srgbClr val="000000"/>
                </a:solidFill>
                <a:effectLst/>
                <a:latin typeface="+mn-lt"/>
              </a:rPr>
              <a:t>elit</a:t>
            </a:r>
            <a:r>
              <a:rPr lang="en-US" b="0" i="0" dirty="0">
                <a:solidFill>
                  <a:srgbClr val="000000"/>
                </a:solidFill>
                <a:effectLst/>
                <a:latin typeface="+mn-lt"/>
              </a:rPr>
              <a:t>. Nunc </a:t>
            </a:r>
            <a:r>
              <a:rPr lang="en-US" b="0" i="0" dirty="0" err="1">
                <a:solidFill>
                  <a:srgbClr val="000000"/>
                </a:solidFill>
                <a:effectLst/>
                <a:latin typeface="+mn-lt"/>
              </a:rPr>
              <a:t>felis</a:t>
            </a:r>
            <a:r>
              <a:rPr lang="en-US" b="0" i="0" dirty="0">
                <a:solidFill>
                  <a:srgbClr val="000000"/>
                </a:solidFill>
                <a:effectLst/>
                <a:latin typeface="+mn-lt"/>
              </a:rPr>
              <a:t> </a:t>
            </a:r>
            <a:r>
              <a:rPr lang="en-US" b="0" i="0" dirty="0" err="1">
                <a:solidFill>
                  <a:srgbClr val="000000"/>
                </a:solidFill>
                <a:effectLst/>
                <a:latin typeface="+mn-lt"/>
              </a:rPr>
              <a:t>velit</a:t>
            </a:r>
            <a:r>
              <a:rPr lang="en-US" b="0" i="0" dirty="0">
                <a:solidFill>
                  <a:srgbClr val="000000"/>
                </a:solidFill>
                <a:effectLst/>
                <a:latin typeface="+mn-lt"/>
              </a:rPr>
              <a:t>, </a:t>
            </a:r>
            <a:r>
              <a:rPr lang="en-US" b="0" i="0" dirty="0" err="1">
                <a:solidFill>
                  <a:srgbClr val="000000"/>
                </a:solidFill>
                <a:effectLst/>
                <a:latin typeface="+mn-lt"/>
              </a:rPr>
              <a:t>viverra</a:t>
            </a:r>
            <a:r>
              <a:rPr lang="en-US" b="0" i="0" dirty="0">
                <a:solidFill>
                  <a:srgbClr val="000000"/>
                </a:solidFill>
                <a:effectLst/>
                <a:latin typeface="+mn-lt"/>
              </a:rPr>
              <a:t> </a:t>
            </a:r>
            <a:r>
              <a:rPr lang="en-US" b="0" i="0" dirty="0" err="1">
                <a:solidFill>
                  <a:srgbClr val="000000"/>
                </a:solidFill>
                <a:effectLst/>
                <a:latin typeface="+mn-lt"/>
              </a:rPr>
              <a:t>quis</a:t>
            </a:r>
            <a:r>
              <a:rPr lang="en-US" b="0" i="0" dirty="0">
                <a:solidFill>
                  <a:srgbClr val="000000"/>
                </a:solidFill>
                <a:effectLst/>
                <a:latin typeface="+mn-lt"/>
              </a:rPr>
              <a:t> </a:t>
            </a:r>
            <a:r>
              <a:rPr lang="en-US" b="0" i="0" dirty="0" err="1">
                <a:solidFill>
                  <a:srgbClr val="000000"/>
                </a:solidFill>
                <a:effectLst/>
                <a:latin typeface="+mn-lt"/>
              </a:rPr>
              <a:t>orci</a:t>
            </a:r>
            <a:r>
              <a:rPr lang="en-US" b="0" i="0" dirty="0">
                <a:solidFill>
                  <a:srgbClr val="000000"/>
                </a:solidFill>
                <a:effectLst/>
                <a:latin typeface="+mn-lt"/>
              </a:rPr>
              <a:t> at, </a:t>
            </a:r>
            <a:r>
              <a:rPr lang="en-US" b="0" i="0" dirty="0" err="1">
                <a:solidFill>
                  <a:srgbClr val="000000"/>
                </a:solidFill>
                <a:effectLst/>
                <a:latin typeface="+mn-lt"/>
              </a:rPr>
              <a:t>bibendum</a:t>
            </a:r>
            <a:r>
              <a:rPr lang="en-US" b="0" i="0" dirty="0">
                <a:solidFill>
                  <a:srgbClr val="000000"/>
                </a:solidFill>
                <a:effectLst/>
                <a:latin typeface="+mn-lt"/>
              </a:rPr>
              <a:t> </a:t>
            </a:r>
            <a:r>
              <a:rPr lang="en-US" b="0" i="0" dirty="0" err="1">
                <a:solidFill>
                  <a:srgbClr val="000000"/>
                </a:solidFill>
                <a:effectLst/>
                <a:latin typeface="+mn-lt"/>
              </a:rPr>
              <a:t>mattis</a:t>
            </a:r>
            <a:r>
              <a:rPr lang="en-US" b="0" i="0" dirty="0">
                <a:solidFill>
                  <a:srgbClr val="000000"/>
                </a:solidFill>
                <a:effectLst/>
                <a:latin typeface="+mn-lt"/>
              </a:rPr>
              <a:t> mi. </a:t>
            </a:r>
            <a:endParaRPr lang="en-US" dirty="0">
              <a:latin typeface="+mn-lt"/>
            </a:endParaRPr>
          </a:p>
        </p:txBody>
      </p:sp>
      <p:sp>
        <p:nvSpPr>
          <p:cNvPr id="182" name="Google Shape;182;p20"/>
          <p:cNvSpPr txBox="1">
            <a:spLocks noGrp="1"/>
          </p:cNvSpPr>
          <p:nvPr>
            <p:ph type="body" idx="2"/>
          </p:nvPr>
        </p:nvSpPr>
        <p:spPr>
          <a:xfrm>
            <a:off x="2861613" y="1548525"/>
            <a:ext cx="1918800" cy="322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rgbClr val="30A0D0"/>
                </a:solidFill>
                <a:latin typeface="+mn-lt"/>
              </a:rPr>
              <a:t>Item 2</a:t>
            </a:r>
          </a:p>
          <a:p>
            <a:pPr marL="0" lvl="0" indent="0" algn="l" rtl="0">
              <a:spcBef>
                <a:spcPts val="600"/>
              </a:spcBef>
              <a:spcAft>
                <a:spcPts val="0"/>
              </a:spcAft>
              <a:buNone/>
            </a:pPr>
            <a:r>
              <a:rPr lang="en-US" b="0" i="0" dirty="0">
                <a:solidFill>
                  <a:srgbClr val="000000"/>
                </a:solidFill>
                <a:effectLst/>
                <a:latin typeface="+mn-lt"/>
              </a:rPr>
              <a:t>Lorem ipsum dolor sit </a:t>
            </a:r>
            <a:r>
              <a:rPr lang="en-US" b="0" i="0" dirty="0" err="1">
                <a:solidFill>
                  <a:srgbClr val="000000"/>
                </a:solidFill>
                <a:effectLst/>
                <a:latin typeface="+mn-lt"/>
              </a:rPr>
              <a:t>amet</a:t>
            </a:r>
            <a:r>
              <a:rPr lang="en-US" b="0" i="0" dirty="0">
                <a:solidFill>
                  <a:srgbClr val="000000"/>
                </a:solidFill>
                <a:effectLst/>
                <a:latin typeface="+mn-lt"/>
              </a:rPr>
              <a:t>, </a:t>
            </a:r>
            <a:r>
              <a:rPr lang="en-US" b="0" i="0" dirty="0" err="1">
                <a:solidFill>
                  <a:srgbClr val="000000"/>
                </a:solidFill>
                <a:effectLst/>
                <a:latin typeface="+mn-lt"/>
              </a:rPr>
              <a:t>consectetur</a:t>
            </a:r>
            <a:r>
              <a:rPr lang="en-US" b="0" i="0" dirty="0">
                <a:solidFill>
                  <a:srgbClr val="000000"/>
                </a:solidFill>
                <a:effectLst/>
                <a:latin typeface="+mn-lt"/>
              </a:rPr>
              <a:t> </a:t>
            </a:r>
            <a:r>
              <a:rPr lang="en-US" b="0" i="0" dirty="0" err="1">
                <a:solidFill>
                  <a:srgbClr val="000000"/>
                </a:solidFill>
                <a:effectLst/>
                <a:latin typeface="+mn-lt"/>
              </a:rPr>
              <a:t>adipiscing</a:t>
            </a:r>
            <a:r>
              <a:rPr lang="en-US" b="0" i="0" dirty="0">
                <a:solidFill>
                  <a:srgbClr val="000000"/>
                </a:solidFill>
                <a:effectLst/>
                <a:latin typeface="+mn-lt"/>
              </a:rPr>
              <a:t> </a:t>
            </a:r>
            <a:r>
              <a:rPr lang="en-US" b="0" i="0" dirty="0" err="1">
                <a:solidFill>
                  <a:srgbClr val="000000"/>
                </a:solidFill>
                <a:effectLst/>
                <a:latin typeface="+mn-lt"/>
              </a:rPr>
              <a:t>elit</a:t>
            </a:r>
            <a:r>
              <a:rPr lang="en-US" b="0" i="0" dirty="0">
                <a:solidFill>
                  <a:srgbClr val="000000"/>
                </a:solidFill>
                <a:effectLst/>
                <a:latin typeface="+mn-lt"/>
              </a:rPr>
              <a:t>. Nunc </a:t>
            </a:r>
            <a:r>
              <a:rPr lang="en-US" b="0" i="0" dirty="0" err="1">
                <a:solidFill>
                  <a:srgbClr val="000000"/>
                </a:solidFill>
                <a:effectLst/>
                <a:latin typeface="+mn-lt"/>
              </a:rPr>
              <a:t>felis</a:t>
            </a:r>
            <a:r>
              <a:rPr lang="en-US" b="0" i="0" dirty="0">
                <a:solidFill>
                  <a:srgbClr val="000000"/>
                </a:solidFill>
                <a:effectLst/>
                <a:latin typeface="+mn-lt"/>
              </a:rPr>
              <a:t> </a:t>
            </a:r>
            <a:r>
              <a:rPr lang="en-US" b="0" i="0" dirty="0" err="1">
                <a:solidFill>
                  <a:srgbClr val="000000"/>
                </a:solidFill>
                <a:effectLst/>
                <a:latin typeface="+mn-lt"/>
              </a:rPr>
              <a:t>velit</a:t>
            </a:r>
            <a:r>
              <a:rPr lang="en-US" b="0" i="0" dirty="0">
                <a:solidFill>
                  <a:srgbClr val="000000"/>
                </a:solidFill>
                <a:effectLst/>
                <a:latin typeface="+mn-lt"/>
              </a:rPr>
              <a:t>, </a:t>
            </a:r>
            <a:r>
              <a:rPr lang="en-US" b="0" i="0" dirty="0" err="1">
                <a:solidFill>
                  <a:srgbClr val="000000"/>
                </a:solidFill>
                <a:effectLst/>
                <a:latin typeface="+mn-lt"/>
              </a:rPr>
              <a:t>viverra</a:t>
            </a:r>
            <a:r>
              <a:rPr lang="en-US" b="0" i="0" dirty="0">
                <a:solidFill>
                  <a:srgbClr val="000000"/>
                </a:solidFill>
                <a:effectLst/>
                <a:latin typeface="+mn-lt"/>
              </a:rPr>
              <a:t> </a:t>
            </a:r>
            <a:r>
              <a:rPr lang="en-US" b="0" i="0" dirty="0" err="1">
                <a:solidFill>
                  <a:srgbClr val="000000"/>
                </a:solidFill>
                <a:effectLst/>
                <a:latin typeface="+mn-lt"/>
              </a:rPr>
              <a:t>quis</a:t>
            </a:r>
            <a:r>
              <a:rPr lang="en-US" b="0" i="0" dirty="0">
                <a:solidFill>
                  <a:srgbClr val="000000"/>
                </a:solidFill>
                <a:effectLst/>
                <a:latin typeface="+mn-lt"/>
              </a:rPr>
              <a:t> </a:t>
            </a:r>
            <a:r>
              <a:rPr lang="en-US" b="0" i="0" dirty="0" err="1">
                <a:solidFill>
                  <a:srgbClr val="000000"/>
                </a:solidFill>
                <a:effectLst/>
                <a:latin typeface="+mn-lt"/>
              </a:rPr>
              <a:t>orci</a:t>
            </a:r>
            <a:r>
              <a:rPr lang="en-US" b="0" i="0" dirty="0">
                <a:solidFill>
                  <a:srgbClr val="000000"/>
                </a:solidFill>
                <a:effectLst/>
                <a:latin typeface="+mn-lt"/>
              </a:rPr>
              <a:t> at, </a:t>
            </a:r>
            <a:r>
              <a:rPr lang="en-US" b="0" i="0" dirty="0" err="1">
                <a:solidFill>
                  <a:srgbClr val="000000"/>
                </a:solidFill>
                <a:effectLst/>
                <a:latin typeface="+mn-lt"/>
              </a:rPr>
              <a:t>bibendum</a:t>
            </a:r>
            <a:r>
              <a:rPr lang="en-US" b="0" i="0" dirty="0">
                <a:solidFill>
                  <a:srgbClr val="000000"/>
                </a:solidFill>
                <a:effectLst/>
                <a:latin typeface="+mn-lt"/>
              </a:rPr>
              <a:t> </a:t>
            </a:r>
            <a:r>
              <a:rPr lang="en-US" b="0" i="0" dirty="0" err="1">
                <a:solidFill>
                  <a:srgbClr val="000000"/>
                </a:solidFill>
                <a:effectLst/>
                <a:latin typeface="+mn-lt"/>
              </a:rPr>
              <a:t>mattis</a:t>
            </a:r>
            <a:r>
              <a:rPr lang="en-US" b="0" i="0" dirty="0">
                <a:solidFill>
                  <a:srgbClr val="000000"/>
                </a:solidFill>
                <a:effectLst/>
                <a:latin typeface="+mn-lt"/>
              </a:rPr>
              <a:t> mi. </a:t>
            </a:r>
            <a:endParaRPr lang="en-US" dirty="0">
              <a:latin typeface="+mn-lt"/>
            </a:endParaRPr>
          </a:p>
        </p:txBody>
      </p:sp>
      <p:sp>
        <p:nvSpPr>
          <p:cNvPr id="183" name="Google Shape;183;p20"/>
          <p:cNvSpPr txBox="1">
            <a:spLocks noGrp="1"/>
          </p:cNvSpPr>
          <p:nvPr>
            <p:ph type="body" idx="3"/>
          </p:nvPr>
        </p:nvSpPr>
        <p:spPr>
          <a:xfrm>
            <a:off x="4878801" y="1548525"/>
            <a:ext cx="1918800" cy="322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rgbClr val="30A0D0"/>
                </a:solidFill>
                <a:latin typeface="+mn-lt"/>
              </a:rPr>
              <a:t>Item 3</a:t>
            </a:r>
          </a:p>
          <a:p>
            <a:pPr marL="0" lvl="0" indent="0" algn="l" rtl="0">
              <a:spcBef>
                <a:spcPts val="600"/>
              </a:spcBef>
              <a:spcAft>
                <a:spcPts val="0"/>
              </a:spcAft>
              <a:buNone/>
            </a:pPr>
            <a:r>
              <a:rPr lang="en-US" b="0" i="0" dirty="0">
                <a:solidFill>
                  <a:srgbClr val="000000"/>
                </a:solidFill>
                <a:effectLst/>
                <a:latin typeface="+mn-lt"/>
              </a:rPr>
              <a:t>Lorem ipsum dolor sit </a:t>
            </a:r>
            <a:r>
              <a:rPr lang="en-US" b="0" i="0" dirty="0" err="1">
                <a:solidFill>
                  <a:srgbClr val="000000"/>
                </a:solidFill>
                <a:effectLst/>
                <a:latin typeface="+mn-lt"/>
              </a:rPr>
              <a:t>amet</a:t>
            </a:r>
            <a:r>
              <a:rPr lang="en-US" b="0" i="0" dirty="0">
                <a:solidFill>
                  <a:srgbClr val="000000"/>
                </a:solidFill>
                <a:effectLst/>
                <a:latin typeface="+mn-lt"/>
              </a:rPr>
              <a:t>, </a:t>
            </a:r>
            <a:r>
              <a:rPr lang="en-US" b="0" i="0" dirty="0" err="1">
                <a:solidFill>
                  <a:srgbClr val="000000"/>
                </a:solidFill>
                <a:effectLst/>
                <a:latin typeface="+mn-lt"/>
              </a:rPr>
              <a:t>consectetur</a:t>
            </a:r>
            <a:r>
              <a:rPr lang="en-US" b="0" i="0" dirty="0">
                <a:solidFill>
                  <a:srgbClr val="000000"/>
                </a:solidFill>
                <a:effectLst/>
                <a:latin typeface="+mn-lt"/>
              </a:rPr>
              <a:t> </a:t>
            </a:r>
            <a:r>
              <a:rPr lang="en-US" b="0" i="0" dirty="0" err="1">
                <a:solidFill>
                  <a:srgbClr val="000000"/>
                </a:solidFill>
                <a:effectLst/>
                <a:latin typeface="+mn-lt"/>
              </a:rPr>
              <a:t>adipiscing</a:t>
            </a:r>
            <a:r>
              <a:rPr lang="en-US" b="0" i="0" dirty="0">
                <a:solidFill>
                  <a:srgbClr val="000000"/>
                </a:solidFill>
                <a:effectLst/>
                <a:latin typeface="+mn-lt"/>
              </a:rPr>
              <a:t> </a:t>
            </a:r>
            <a:r>
              <a:rPr lang="en-US" b="0" i="0" dirty="0" err="1">
                <a:solidFill>
                  <a:srgbClr val="000000"/>
                </a:solidFill>
                <a:effectLst/>
                <a:latin typeface="+mn-lt"/>
              </a:rPr>
              <a:t>elit</a:t>
            </a:r>
            <a:r>
              <a:rPr lang="en-US" b="0" i="0" dirty="0">
                <a:solidFill>
                  <a:srgbClr val="000000"/>
                </a:solidFill>
                <a:effectLst/>
                <a:latin typeface="+mn-lt"/>
              </a:rPr>
              <a:t>. Nunc </a:t>
            </a:r>
            <a:r>
              <a:rPr lang="en-US" b="0" i="0" dirty="0" err="1">
                <a:solidFill>
                  <a:srgbClr val="000000"/>
                </a:solidFill>
                <a:effectLst/>
                <a:latin typeface="+mn-lt"/>
              </a:rPr>
              <a:t>felis</a:t>
            </a:r>
            <a:r>
              <a:rPr lang="en-US" b="0" i="0" dirty="0">
                <a:solidFill>
                  <a:srgbClr val="000000"/>
                </a:solidFill>
                <a:effectLst/>
                <a:latin typeface="+mn-lt"/>
              </a:rPr>
              <a:t> </a:t>
            </a:r>
            <a:r>
              <a:rPr lang="en-US" b="0" i="0" dirty="0" err="1">
                <a:solidFill>
                  <a:srgbClr val="000000"/>
                </a:solidFill>
                <a:effectLst/>
                <a:latin typeface="+mn-lt"/>
              </a:rPr>
              <a:t>velit</a:t>
            </a:r>
            <a:r>
              <a:rPr lang="en-US" b="0" i="0" dirty="0">
                <a:solidFill>
                  <a:srgbClr val="000000"/>
                </a:solidFill>
                <a:effectLst/>
                <a:latin typeface="+mn-lt"/>
              </a:rPr>
              <a:t>, </a:t>
            </a:r>
            <a:r>
              <a:rPr lang="en-US" b="0" i="0" dirty="0" err="1">
                <a:solidFill>
                  <a:srgbClr val="000000"/>
                </a:solidFill>
                <a:effectLst/>
                <a:latin typeface="+mn-lt"/>
              </a:rPr>
              <a:t>viverra</a:t>
            </a:r>
            <a:r>
              <a:rPr lang="en-US" b="0" i="0" dirty="0">
                <a:solidFill>
                  <a:srgbClr val="000000"/>
                </a:solidFill>
                <a:effectLst/>
                <a:latin typeface="+mn-lt"/>
              </a:rPr>
              <a:t> </a:t>
            </a:r>
            <a:r>
              <a:rPr lang="en-US" b="0" i="0" dirty="0" err="1">
                <a:solidFill>
                  <a:srgbClr val="000000"/>
                </a:solidFill>
                <a:effectLst/>
                <a:latin typeface="+mn-lt"/>
              </a:rPr>
              <a:t>quis</a:t>
            </a:r>
            <a:r>
              <a:rPr lang="en-US" b="0" i="0" dirty="0">
                <a:solidFill>
                  <a:srgbClr val="000000"/>
                </a:solidFill>
                <a:effectLst/>
                <a:latin typeface="+mn-lt"/>
              </a:rPr>
              <a:t> </a:t>
            </a:r>
            <a:r>
              <a:rPr lang="en-US" b="0" i="0" dirty="0" err="1">
                <a:solidFill>
                  <a:srgbClr val="000000"/>
                </a:solidFill>
                <a:effectLst/>
                <a:latin typeface="+mn-lt"/>
              </a:rPr>
              <a:t>orci</a:t>
            </a:r>
            <a:r>
              <a:rPr lang="en-US" b="0" i="0" dirty="0">
                <a:solidFill>
                  <a:srgbClr val="000000"/>
                </a:solidFill>
                <a:effectLst/>
                <a:latin typeface="+mn-lt"/>
              </a:rPr>
              <a:t> at, </a:t>
            </a:r>
            <a:r>
              <a:rPr lang="en-US" b="0" i="0" dirty="0" err="1">
                <a:solidFill>
                  <a:srgbClr val="000000"/>
                </a:solidFill>
                <a:effectLst/>
                <a:latin typeface="+mn-lt"/>
              </a:rPr>
              <a:t>bibendum</a:t>
            </a:r>
            <a:r>
              <a:rPr lang="en-US" b="0" i="0" dirty="0">
                <a:solidFill>
                  <a:srgbClr val="000000"/>
                </a:solidFill>
                <a:effectLst/>
                <a:latin typeface="+mn-lt"/>
              </a:rPr>
              <a:t> </a:t>
            </a:r>
            <a:r>
              <a:rPr lang="en-US" b="0" i="0" dirty="0" err="1">
                <a:solidFill>
                  <a:srgbClr val="000000"/>
                </a:solidFill>
                <a:effectLst/>
                <a:latin typeface="+mn-lt"/>
              </a:rPr>
              <a:t>mattis</a:t>
            </a:r>
            <a:r>
              <a:rPr lang="en-US" b="0" i="0" dirty="0">
                <a:solidFill>
                  <a:srgbClr val="000000"/>
                </a:solidFill>
                <a:effectLst/>
                <a:latin typeface="+mn-lt"/>
              </a:rPr>
              <a:t> mi. </a:t>
            </a:r>
            <a:endParaRPr lang="en-US" dirty="0">
              <a:latin typeface="+mn-lt"/>
            </a:endParaRPr>
          </a:p>
        </p:txBody>
      </p:sp>
      <p:sp>
        <p:nvSpPr>
          <p:cNvPr id="184" name="Google Shape;184;p20"/>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j-lt"/>
              </a:rPr>
              <a:t>14</a:t>
            </a:fld>
            <a:endParaRPr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title"/>
          </p:nvPr>
        </p:nvSpPr>
        <p:spPr>
          <a:xfrm>
            <a:off x="844425" y="102491"/>
            <a:ext cx="3552600" cy="1140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dirty="0">
                <a:solidFill>
                  <a:srgbClr val="386072"/>
                </a:solidFill>
                <a:latin typeface="+mj-lt"/>
              </a:rPr>
              <a:t>	TITLE</a:t>
            </a:r>
            <a:endParaRPr sz="3600" dirty="0">
              <a:solidFill>
                <a:srgbClr val="386072"/>
              </a:solidFill>
              <a:latin typeface="+mj-lt"/>
            </a:endParaRPr>
          </a:p>
        </p:txBody>
      </p:sp>
      <p:sp>
        <p:nvSpPr>
          <p:cNvPr id="205" name="Google Shape;205;p21"/>
          <p:cNvSpPr txBox="1">
            <a:spLocks noGrp="1"/>
          </p:cNvSpPr>
          <p:nvPr>
            <p:ph type="body" idx="1"/>
          </p:nvPr>
        </p:nvSpPr>
        <p:spPr>
          <a:xfrm>
            <a:off x="865975" y="1327475"/>
            <a:ext cx="3768000" cy="323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latin typeface="+mn-lt"/>
              </a:rPr>
              <a:t>A complex idea can be conveyed with just a single still image, namely making it possible to absorb large amounts of data quickly.</a:t>
            </a:r>
            <a:endParaRPr dirty="0">
              <a:latin typeface="+mn-lt"/>
            </a:endParaRPr>
          </a:p>
        </p:txBody>
      </p:sp>
      <p:sp>
        <p:nvSpPr>
          <p:cNvPr id="206" name="Google Shape;206;p21"/>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j-lt"/>
              </a:rPr>
              <a:t>15</a:t>
            </a:fld>
            <a:endParaRPr dirty="0">
              <a:latin typeface="+mj-lt"/>
            </a:endParaRPr>
          </a:p>
        </p:txBody>
      </p:sp>
      <p:pic>
        <p:nvPicPr>
          <p:cNvPr id="207" name="Google Shape;207;p21"/>
          <p:cNvPicPr preferRelativeResize="0"/>
          <p:nvPr/>
        </p:nvPicPr>
        <p:blipFill>
          <a:blip r:embed="rId3"/>
          <a:srcRect/>
          <a:stretch/>
        </p:blipFill>
        <p:spPr>
          <a:xfrm>
            <a:off x="4830425" y="746"/>
            <a:ext cx="4313574" cy="51420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30"/>
          <p:cNvSpPr txBox="1">
            <a:spLocks noGrp="1"/>
          </p:cNvSpPr>
          <p:nvPr>
            <p:ph type="sldNum" idx="12"/>
          </p:nvPr>
        </p:nvSpPr>
        <p:spPr>
          <a:xfrm>
            <a:off x="-75" y="0"/>
            <a:ext cx="1851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16</a:t>
            </a:fld>
            <a:endParaRPr/>
          </a:p>
        </p:txBody>
      </p:sp>
      <p:pic>
        <p:nvPicPr>
          <p:cNvPr id="4" name="Picture 3" descr="A picture containing indoor, person, baby, hand&#10;&#10;Description automatically generated">
            <a:extLst>
              <a:ext uri="{FF2B5EF4-FFF2-40B4-BE49-F238E27FC236}">
                <a16:creationId xmlns:a16="http://schemas.microsoft.com/office/drawing/2014/main" id="{E25F743E-2F9C-49D2-AD25-3023FE76A5F6}"/>
              </a:ext>
            </a:extLst>
          </p:cNvPr>
          <p:cNvPicPr>
            <a:picLocks noChangeAspect="1"/>
          </p:cNvPicPr>
          <p:nvPr/>
        </p:nvPicPr>
        <p:blipFill>
          <a:blip r:embed="rId3"/>
          <a:stretch>
            <a:fillRect/>
          </a:stretch>
        </p:blipFill>
        <p:spPr>
          <a:xfrm>
            <a:off x="669525" y="0"/>
            <a:ext cx="8474475" cy="5143500"/>
          </a:xfrm>
          <a:prstGeom prst="rect">
            <a:avLst/>
          </a:prstGeom>
        </p:spPr>
      </p:pic>
      <p:sp>
        <p:nvSpPr>
          <p:cNvPr id="9" name="Google Shape;206;p21">
            <a:extLst>
              <a:ext uri="{FF2B5EF4-FFF2-40B4-BE49-F238E27FC236}">
                <a16:creationId xmlns:a16="http://schemas.microsoft.com/office/drawing/2014/main" id="{C98D0E2E-2D1D-4B2D-B7B1-2755F5E1A28B}"/>
              </a:ext>
            </a:extLst>
          </p:cNvPr>
          <p:cNvSpPr txBox="1">
            <a:spLocks/>
          </p:cNvSpPr>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 sz="2400" smtClean="0">
                <a:solidFill>
                  <a:schemeClr val="bg1"/>
                </a:solidFill>
                <a:latin typeface="+mj-lt"/>
              </a:rPr>
              <a:pPr algn="ctr"/>
              <a:t>16</a:t>
            </a:fld>
            <a:endParaRPr lang="en" sz="2400" dirty="0">
              <a:solidFill>
                <a:schemeClr val="bg1"/>
              </a:solidFill>
              <a:latin typeface="+mj-lt"/>
            </a:endParaRPr>
          </a:p>
        </p:txBody>
      </p:sp>
      <p:sp>
        <p:nvSpPr>
          <p:cNvPr id="7" name="Google Shape;212;p22">
            <a:extLst>
              <a:ext uri="{FF2B5EF4-FFF2-40B4-BE49-F238E27FC236}">
                <a16:creationId xmlns:a16="http://schemas.microsoft.com/office/drawing/2014/main" id="{3D84E833-68AC-4E5F-BBB7-424ABB82E645}"/>
              </a:ext>
            </a:extLst>
          </p:cNvPr>
          <p:cNvSpPr txBox="1">
            <a:spLocks/>
          </p:cNvSpPr>
          <p:nvPr/>
        </p:nvSpPr>
        <p:spPr>
          <a:xfrm>
            <a:off x="854249" y="82446"/>
            <a:ext cx="3022425" cy="17338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1" dirty="0">
                <a:solidFill>
                  <a:schemeClr val="tx1"/>
                </a:solidFill>
              </a:rPr>
              <a:t>WANT TO MAKE A BIG IMPA(A)CT?</a:t>
            </a:r>
          </a:p>
          <a:p>
            <a:r>
              <a:rPr lang="en-US" sz="1200" b="1" dirty="0">
                <a:solidFill>
                  <a:schemeClr val="tx1"/>
                </a:solidFill>
              </a:rPr>
              <a:t>USE A BIG IMAGE.</a:t>
            </a:r>
          </a:p>
          <a:p>
            <a:endParaRPr lang="en-US" sz="1200" b="1" dirty="0">
              <a:solidFill>
                <a:schemeClr val="tx1"/>
              </a:solidFill>
            </a:endParaRPr>
          </a:p>
          <a:p>
            <a:endParaRPr lang="en-US" sz="1200" b="1" dirty="0">
              <a:solidFill>
                <a:schemeClr val="tx1"/>
              </a:solidFill>
            </a:endParaRPr>
          </a:p>
          <a:p>
            <a:r>
              <a:rPr lang="en-US" sz="1200" b="1" dirty="0">
                <a:solidFill>
                  <a:schemeClr val="tx1"/>
                </a:solidFill>
              </a:rPr>
              <a:t>Right click on the photo and then choose “change picture” to change the image.</a:t>
            </a:r>
          </a:p>
          <a:p>
            <a:r>
              <a:rPr lang="en-US" sz="1200" b="1" dirty="0">
                <a:solidFill>
                  <a:schemeClr val="tx1"/>
                </a:solidFill>
              </a:rPr>
              <a:t>Size: 5.63”H x 9.27”W</a:t>
            </a:r>
          </a:p>
        </p:txBody>
      </p:sp>
    </p:spTree>
    <p:extLst>
      <p:ext uri="{BB962C8B-B14F-4D97-AF65-F5344CB8AC3E}">
        <p14:creationId xmlns:p14="http://schemas.microsoft.com/office/powerpoint/2010/main" val="110282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txBox="1">
            <a:spLocks noGrp="1"/>
          </p:cNvSpPr>
          <p:nvPr>
            <p:ph type="title"/>
          </p:nvPr>
        </p:nvSpPr>
        <p:spPr>
          <a:xfrm>
            <a:off x="844424" y="5598"/>
            <a:ext cx="742327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tx1"/>
                </a:solidFill>
                <a:latin typeface="+mj-lt"/>
              </a:rPr>
              <a:t>USE CHARTS TO EXPLAIN YOUR IDEAS</a:t>
            </a:r>
            <a:endParaRPr sz="2800" dirty="0">
              <a:solidFill>
                <a:schemeClr val="tx1"/>
              </a:solidFill>
              <a:latin typeface="+mj-lt"/>
            </a:endParaRPr>
          </a:p>
        </p:txBody>
      </p:sp>
      <p:sp>
        <p:nvSpPr>
          <p:cNvPr id="219" name="Google Shape;219;p23"/>
          <p:cNvSpPr/>
          <p:nvPr/>
        </p:nvSpPr>
        <p:spPr>
          <a:xfrm>
            <a:off x="1037725" y="1644125"/>
            <a:ext cx="2539800" cy="2539800"/>
          </a:xfrm>
          <a:prstGeom prst="ellipse">
            <a:avLst/>
          </a:prstGeom>
          <a:solidFill>
            <a:srgbClr val="652C90"/>
          </a:solidFill>
          <a:ln w="9525" cap="flat" cmpd="sng">
            <a:no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Source Sans Pro"/>
                <a:ea typeface="Source Sans Pro"/>
                <a:cs typeface="Source Sans Pro"/>
                <a:sym typeface="Source Sans Pro"/>
              </a:rPr>
              <a:t>#1</a:t>
            </a:r>
            <a:endParaRPr sz="1800">
              <a:solidFill>
                <a:srgbClr val="FFFFFF"/>
              </a:solidFill>
              <a:latin typeface="Source Sans Pro"/>
              <a:ea typeface="Source Sans Pro"/>
              <a:cs typeface="Source Sans Pro"/>
              <a:sym typeface="Source Sans Pro"/>
            </a:endParaRPr>
          </a:p>
        </p:txBody>
      </p:sp>
      <p:sp>
        <p:nvSpPr>
          <p:cNvPr id="220" name="Google Shape;220;p23"/>
          <p:cNvSpPr/>
          <p:nvPr/>
        </p:nvSpPr>
        <p:spPr>
          <a:xfrm>
            <a:off x="5377223" y="1644125"/>
            <a:ext cx="2539800" cy="2539800"/>
          </a:xfrm>
          <a:prstGeom prst="ellipse">
            <a:avLst/>
          </a:prstGeom>
          <a:solidFill>
            <a:srgbClr val="8CB94B"/>
          </a:solidFill>
          <a:ln w="9525" cap="flat" cmpd="sng">
            <a:no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Source Sans Pro"/>
                <a:ea typeface="Source Sans Pro"/>
                <a:cs typeface="Source Sans Pro"/>
                <a:sym typeface="Source Sans Pro"/>
              </a:rPr>
              <a:t>#2</a:t>
            </a:r>
            <a:endParaRPr sz="1800">
              <a:solidFill>
                <a:srgbClr val="FFFFFF"/>
              </a:solidFill>
              <a:latin typeface="Source Sans Pro"/>
              <a:ea typeface="Source Sans Pro"/>
              <a:cs typeface="Source Sans Pro"/>
              <a:sym typeface="Source Sans Pro"/>
            </a:endParaRPr>
          </a:p>
        </p:txBody>
      </p:sp>
      <p:sp>
        <p:nvSpPr>
          <p:cNvPr id="221" name="Google Shape;221;p23"/>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j-lt"/>
              </a:rPr>
              <a:t>17</a:t>
            </a:fld>
            <a:endParaRPr dirty="0">
              <a:latin typeface="+mj-lt"/>
            </a:endParaRPr>
          </a:p>
        </p:txBody>
      </p:sp>
      <p:sp>
        <p:nvSpPr>
          <p:cNvPr id="222" name="Google Shape;222;p23"/>
          <p:cNvSpPr/>
          <p:nvPr/>
        </p:nvSpPr>
        <p:spPr>
          <a:xfrm>
            <a:off x="3207474" y="1644125"/>
            <a:ext cx="2539800" cy="2539800"/>
          </a:xfrm>
          <a:prstGeom prst="ellipse">
            <a:avLst/>
          </a:prstGeom>
          <a:solidFill>
            <a:srgbClr val="4BACC6"/>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FFFFFF"/>
                </a:solidFill>
                <a:latin typeface="Source Sans Pro"/>
                <a:ea typeface="Source Sans Pro"/>
                <a:cs typeface="Source Sans Pro"/>
                <a:sym typeface="Source Sans Pro"/>
              </a:rPr>
              <a:t>#3</a:t>
            </a:r>
            <a:endParaRPr sz="3600" b="1">
              <a:solidFill>
                <a:srgbClr val="FFFFFF"/>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952498" y="91323"/>
            <a:ext cx="8013825" cy="10507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chemeClr val="tx1"/>
                </a:solidFill>
                <a:latin typeface="+mj-lt"/>
              </a:rPr>
              <a:t>AND TABLES TO COMPARE DATA</a:t>
            </a:r>
            <a:endParaRPr sz="3600" dirty="0">
              <a:solidFill>
                <a:schemeClr val="tx1"/>
              </a:solidFill>
              <a:latin typeface="+mj-lt"/>
            </a:endParaRPr>
          </a:p>
        </p:txBody>
      </p:sp>
      <p:graphicFrame>
        <p:nvGraphicFramePr>
          <p:cNvPr id="228" name="Google Shape;228;p24"/>
          <p:cNvGraphicFramePr/>
          <p:nvPr>
            <p:extLst>
              <p:ext uri="{D42A27DB-BD31-4B8C-83A1-F6EECF244321}">
                <p14:modId xmlns:p14="http://schemas.microsoft.com/office/powerpoint/2010/main" val="181524474"/>
              </p:ext>
            </p:extLst>
          </p:nvPr>
        </p:nvGraphicFramePr>
        <p:xfrm>
          <a:off x="952498" y="1326356"/>
          <a:ext cx="7705724" cy="2753400"/>
        </p:xfrm>
        <a:graphic>
          <a:graphicData uri="http://schemas.openxmlformats.org/drawingml/2006/table">
            <a:tbl>
              <a:tblPr>
                <a:noFill/>
                <a:tableStyleId>{89A803F0-54CD-4336-B503-4C13525BF2E7}</a:tableStyleId>
              </a:tblPr>
              <a:tblGrid>
                <a:gridCol w="1926431">
                  <a:extLst>
                    <a:ext uri="{9D8B030D-6E8A-4147-A177-3AD203B41FA5}">
                      <a16:colId xmlns:a16="http://schemas.microsoft.com/office/drawing/2014/main" val="20000"/>
                    </a:ext>
                  </a:extLst>
                </a:gridCol>
                <a:gridCol w="1926431">
                  <a:extLst>
                    <a:ext uri="{9D8B030D-6E8A-4147-A177-3AD203B41FA5}">
                      <a16:colId xmlns:a16="http://schemas.microsoft.com/office/drawing/2014/main" val="20001"/>
                    </a:ext>
                  </a:extLst>
                </a:gridCol>
                <a:gridCol w="1926431">
                  <a:extLst>
                    <a:ext uri="{9D8B030D-6E8A-4147-A177-3AD203B41FA5}">
                      <a16:colId xmlns:a16="http://schemas.microsoft.com/office/drawing/2014/main" val="20002"/>
                    </a:ext>
                  </a:extLst>
                </a:gridCol>
                <a:gridCol w="1926431">
                  <a:extLst>
                    <a:ext uri="{9D8B030D-6E8A-4147-A177-3AD203B41FA5}">
                      <a16:colId xmlns:a16="http://schemas.microsoft.com/office/drawing/2014/main" val="20003"/>
                    </a:ext>
                  </a:extLst>
                </a:gridCol>
              </a:tblGrid>
              <a:tr h="688350">
                <a:tc>
                  <a:txBody>
                    <a:bodyPr/>
                    <a:lstStyle/>
                    <a:p>
                      <a:pPr marL="0" lvl="0" indent="0" algn="l" rtl="0">
                        <a:spcBef>
                          <a:spcPts val="0"/>
                        </a:spcBef>
                        <a:spcAft>
                          <a:spcPts val="0"/>
                        </a:spcAft>
                        <a:buNone/>
                      </a:pPr>
                      <a:endParaRPr sz="3200">
                        <a:solidFill>
                          <a:schemeClr val="bg1"/>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38100" cap="flat" cmpd="sng">
                      <a:solidFill>
                        <a:schemeClr val="dk2"/>
                      </a:solidFill>
                      <a:prstDash val="solid"/>
                      <a:round/>
                      <a:headEnd type="none" w="sm" len="sm"/>
                      <a:tailEnd type="none" w="sm" len="sm"/>
                    </a:lnB>
                    <a:solidFill>
                      <a:srgbClr val="30A0D0"/>
                    </a:solidFill>
                  </a:tcPr>
                </a:tc>
                <a:tc>
                  <a:txBody>
                    <a:bodyPr/>
                    <a:lstStyle/>
                    <a:p>
                      <a:pPr marL="0" lvl="0" indent="0" algn="ctr" rtl="0">
                        <a:spcBef>
                          <a:spcPts val="0"/>
                        </a:spcBef>
                        <a:spcAft>
                          <a:spcPts val="0"/>
                        </a:spcAft>
                        <a:buNone/>
                      </a:pPr>
                      <a:r>
                        <a:rPr lang="en" sz="2400">
                          <a:solidFill>
                            <a:schemeClr val="bg1"/>
                          </a:solidFill>
                          <a:latin typeface="+mn-lt"/>
                          <a:ea typeface="Source Sans Pro"/>
                          <a:cs typeface="Source Sans Pro"/>
                          <a:sym typeface="Source Sans Pro"/>
                        </a:rPr>
                        <a:t>A</a:t>
                      </a:r>
                      <a:endParaRPr sz="2400">
                        <a:solidFill>
                          <a:schemeClr val="bg1"/>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38100" cap="flat" cmpd="sng">
                      <a:solidFill>
                        <a:schemeClr val="dk2"/>
                      </a:solidFill>
                      <a:prstDash val="solid"/>
                      <a:round/>
                      <a:headEnd type="none" w="sm" len="sm"/>
                      <a:tailEnd type="none" w="sm" len="sm"/>
                    </a:lnB>
                    <a:solidFill>
                      <a:srgbClr val="30A0D0"/>
                    </a:solidFill>
                  </a:tcPr>
                </a:tc>
                <a:tc>
                  <a:txBody>
                    <a:bodyPr/>
                    <a:lstStyle/>
                    <a:p>
                      <a:pPr marL="0" lvl="0" indent="0" algn="ctr" rtl="0">
                        <a:spcBef>
                          <a:spcPts val="0"/>
                        </a:spcBef>
                        <a:spcAft>
                          <a:spcPts val="0"/>
                        </a:spcAft>
                        <a:buNone/>
                      </a:pPr>
                      <a:r>
                        <a:rPr lang="en" sz="2400">
                          <a:solidFill>
                            <a:schemeClr val="bg1"/>
                          </a:solidFill>
                          <a:latin typeface="+mn-lt"/>
                          <a:ea typeface="Source Sans Pro"/>
                          <a:cs typeface="Source Sans Pro"/>
                          <a:sym typeface="Source Sans Pro"/>
                        </a:rPr>
                        <a:t>B</a:t>
                      </a:r>
                      <a:endParaRPr sz="2400">
                        <a:solidFill>
                          <a:schemeClr val="bg1"/>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38100" cap="flat" cmpd="sng">
                      <a:solidFill>
                        <a:schemeClr val="dk2"/>
                      </a:solidFill>
                      <a:prstDash val="solid"/>
                      <a:round/>
                      <a:headEnd type="none" w="sm" len="sm"/>
                      <a:tailEnd type="none" w="sm" len="sm"/>
                    </a:lnB>
                    <a:solidFill>
                      <a:srgbClr val="30A0D0"/>
                    </a:solidFill>
                  </a:tcPr>
                </a:tc>
                <a:tc>
                  <a:txBody>
                    <a:bodyPr/>
                    <a:lstStyle/>
                    <a:p>
                      <a:pPr marL="0" lvl="0" indent="0" algn="ctr" rtl="0">
                        <a:spcBef>
                          <a:spcPts val="0"/>
                        </a:spcBef>
                        <a:spcAft>
                          <a:spcPts val="0"/>
                        </a:spcAft>
                        <a:buNone/>
                      </a:pPr>
                      <a:r>
                        <a:rPr lang="en" sz="2400">
                          <a:solidFill>
                            <a:schemeClr val="bg1"/>
                          </a:solidFill>
                          <a:latin typeface="+mn-lt"/>
                          <a:ea typeface="Source Sans Pro"/>
                          <a:cs typeface="Source Sans Pro"/>
                          <a:sym typeface="Source Sans Pro"/>
                        </a:rPr>
                        <a:t>C</a:t>
                      </a:r>
                      <a:endParaRPr sz="2400">
                        <a:solidFill>
                          <a:schemeClr val="bg1"/>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38100" cap="flat" cmpd="sng">
                      <a:solidFill>
                        <a:schemeClr val="dk2"/>
                      </a:solidFill>
                      <a:prstDash val="solid"/>
                      <a:round/>
                      <a:headEnd type="none" w="sm" len="sm"/>
                      <a:tailEnd type="none" w="sm" len="sm"/>
                    </a:lnB>
                    <a:solidFill>
                      <a:srgbClr val="30A0D0"/>
                    </a:solidFill>
                  </a:tcPr>
                </a:tc>
                <a:extLst>
                  <a:ext uri="{0D108BD9-81ED-4DB2-BD59-A6C34878D82A}">
                    <a16:rowId xmlns:a16="http://schemas.microsoft.com/office/drawing/2014/main" val="10000"/>
                  </a:ext>
                </a:extLst>
              </a:tr>
              <a:tr h="688350">
                <a:tc>
                  <a:txBody>
                    <a:bodyPr/>
                    <a:lstStyle/>
                    <a:p>
                      <a:pPr marL="0" lvl="0" indent="0" algn="r" rtl="0">
                        <a:spcBef>
                          <a:spcPts val="0"/>
                        </a:spcBef>
                        <a:spcAft>
                          <a:spcPts val="0"/>
                        </a:spcAft>
                        <a:buNone/>
                      </a:pPr>
                      <a:r>
                        <a:rPr lang="en" sz="1800">
                          <a:solidFill>
                            <a:srgbClr val="415665"/>
                          </a:solidFill>
                          <a:latin typeface="+mn-lt"/>
                          <a:ea typeface="Source Sans Pro"/>
                          <a:cs typeface="Source Sans Pro"/>
                          <a:sym typeface="Source Sans Pro"/>
                        </a:rPr>
                        <a:t>Yellow</a:t>
                      </a:r>
                      <a:endParaRPr sz="1800">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38100" cap="flat" cmpd="sng">
                      <a:solidFill>
                        <a:schemeClr val="dk2"/>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800" b="1">
                          <a:solidFill>
                            <a:srgbClr val="415665"/>
                          </a:solidFill>
                          <a:latin typeface="+mn-lt"/>
                          <a:ea typeface="Source Sans Pro"/>
                          <a:cs typeface="Source Sans Pro"/>
                          <a:sym typeface="Source Sans Pro"/>
                        </a:rPr>
                        <a:t>10</a:t>
                      </a:r>
                      <a:endParaRPr sz="1800" b="1">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38100" cap="flat" cmpd="sng">
                      <a:solidFill>
                        <a:schemeClr val="dk2"/>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800" b="1">
                          <a:solidFill>
                            <a:srgbClr val="415665"/>
                          </a:solidFill>
                          <a:latin typeface="+mn-lt"/>
                          <a:ea typeface="Source Sans Pro"/>
                          <a:cs typeface="Source Sans Pro"/>
                          <a:sym typeface="Source Sans Pro"/>
                        </a:rPr>
                        <a:t>20</a:t>
                      </a:r>
                      <a:endParaRPr sz="1800" b="1">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38100" cap="flat" cmpd="sng">
                      <a:solidFill>
                        <a:schemeClr val="dk2"/>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800" b="1">
                          <a:solidFill>
                            <a:srgbClr val="415665"/>
                          </a:solidFill>
                          <a:latin typeface="+mn-lt"/>
                          <a:ea typeface="Source Sans Pro"/>
                          <a:cs typeface="Source Sans Pro"/>
                          <a:sym typeface="Source Sans Pro"/>
                        </a:rPr>
                        <a:t>7</a:t>
                      </a:r>
                      <a:endParaRPr sz="1800" b="1">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38100" cap="flat" cmpd="sng">
                      <a:solidFill>
                        <a:schemeClr val="dk2"/>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88350">
                <a:tc>
                  <a:txBody>
                    <a:bodyPr/>
                    <a:lstStyle/>
                    <a:p>
                      <a:pPr marL="0" lvl="0" indent="0" algn="r" rtl="0">
                        <a:spcBef>
                          <a:spcPts val="0"/>
                        </a:spcBef>
                        <a:spcAft>
                          <a:spcPts val="0"/>
                        </a:spcAft>
                        <a:buNone/>
                      </a:pPr>
                      <a:r>
                        <a:rPr lang="en" sz="1800">
                          <a:solidFill>
                            <a:srgbClr val="415665"/>
                          </a:solidFill>
                          <a:latin typeface="+mn-lt"/>
                          <a:ea typeface="Source Sans Pro"/>
                          <a:cs typeface="Source Sans Pro"/>
                          <a:sym typeface="Source Sans Pro"/>
                        </a:rPr>
                        <a:t>Blue</a:t>
                      </a:r>
                      <a:endParaRPr sz="1800">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b="1">
                          <a:solidFill>
                            <a:srgbClr val="415665"/>
                          </a:solidFill>
                          <a:latin typeface="+mn-lt"/>
                          <a:ea typeface="Source Sans Pro"/>
                          <a:cs typeface="Source Sans Pro"/>
                          <a:sym typeface="Source Sans Pro"/>
                        </a:rPr>
                        <a:t>30</a:t>
                      </a:r>
                      <a:endParaRPr sz="1800" b="1">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b="1" dirty="0">
                          <a:solidFill>
                            <a:srgbClr val="415665"/>
                          </a:solidFill>
                          <a:latin typeface="+mn-lt"/>
                          <a:ea typeface="Source Sans Pro"/>
                          <a:cs typeface="Source Sans Pro"/>
                          <a:sym typeface="Source Sans Pro"/>
                        </a:rPr>
                        <a:t>15</a:t>
                      </a:r>
                      <a:endParaRPr sz="1800" b="1" dirty="0">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800" b="1">
                          <a:solidFill>
                            <a:srgbClr val="415665"/>
                          </a:solidFill>
                          <a:latin typeface="+mn-lt"/>
                          <a:ea typeface="Source Sans Pro"/>
                          <a:cs typeface="Source Sans Pro"/>
                          <a:sym typeface="Source Sans Pro"/>
                        </a:rPr>
                        <a:t>10</a:t>
                      </a:r>
                      <a:endParaRPr sz="1800" b="1">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688350">
                <a:tc>
                  <a:txBody>
                    <a:bodyPr/>
                    <a:lstStyle/>
                    <a:p>
                      <a:pPr marL="0" lvl="0" indent="0" algn="r" rtl="0">
                        <a:spcBef>
                          <a:spcPts val="0"/>
                        </a:spcBef>
                        <a:spcAft>
                          <a:spcPts val="0"/>
                        </a:spcAft>
                        <a:buNone/>
                      </a:pPr>
                      <a:r>
                        <a:rPr lang="en" sz="1800">
                          <a:solidFill>
                            <a:srgbClr val="415665"/>
                          </a:solidFill>
                          <a:latin typeface="+mn-lt"/>
                          <a:ea typeface="Source Sans Pro"/>
                          <a:cs typeface="Source Sans Pro"/>
                          <a:sym typeface="Source Sans Pro"/>
                        </a:rPr>
                        <a:t>Orange</a:t>
                      </a:r>
                      <a:endParaRPr sz="1800">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800" b="1">
                          <a:solidFill>
                            <a:srgbClr val="415665"/>
                          </a:solidFill>
                          <a:latin typeface="+mn-lt"/>
                          <a:ea typeface="Source Sans Pro"/>
                          <a:cs typeface="Source Sans Pro"/>
                          <a:sym typeface="Source Sans Pro"/>
                        </a:rPr>
                        <a:t>5</a:t>
                      </a:r>
                      <a:endParaRPr sz="1800" b="1">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800" b="1" dirty="0">
                          <a:solidFill>
                            <a:srgbClr val="415665"/>
                          </a:solidFill>
                          <a:latin typeface="+mn-lt"/>
                          <a:ea typeface="Source Sans Pro"/>
                          <a:cs typeface="Source Sans Pro"/>
                          <a:sym typeface="Source Sans Pro"/>
                        </a:rPr>
                        <a:t>24</a:t>
                      </a:r>
                      <a:endParaRPr sz="1800" b="1" dirty="0">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800" b="1" dirty="0">
                          <a:solidFill>
                            <a:srgbClr val="415665"/>
                          </a:solidFill>
                          <a:latin typeface="+mn-lt"/>
                          <a:ea typeface="Source Sans Pro"/>
                          <a:cs typeface="Source Sans Pro"/>
                          <a:sym typeface="Source Sans Pro"/>
                        </a:rPr>
                        <a:t>16</a:t>
                      </a:r>
                      <a:endParaRPr sz="1800" b="1" dirty="0">
                        <a:solidFill>
                          <a:srgbClr val="415665"/>
                        </a:solidFill>
                        <a:latin typeface="+mn-lt"/>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29" name="Google Shape;229;p24"/>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j-lt"/>
              </a:rPr>
              <a:t>18</a:t>
            </a:fld>
            <a:endParaRPr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7" name="Google Shape;167;p19"/>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BB70F6D8-BE67-7E4A-858F-E3FBF46D9F62}" type="slidenum">
              <a:rPr lang="en-US" smtClean="0">
                <a:latin typeface="+mj-lt"/>
              </a:rPr>
              <a:t>19</a:t>
            </a:fld>
            <a:endParaRPr dirty="0">
              <a:latin typeface="+mj-lt"/>
            </a:endParaRPr>
          </a:p>
        </p:txBody>
      </p:sp>
      <p:pic>
        <p:nvPicPr>
          <p:cNvPr id="7" name="Picture 6" descr="Map&#10;&#10;Description automatically generated">
            <a:extLst>
              <a:ext uri="{FF2B5EF4-FFF2-40B4-BE49-F238E27FC236}">
                <a16:creationId xmlns:a16="http://schemas.microsoft.com/office/drawing/2014/main" id="{9856EB01-2B7F-B248-8DAC-00D9BC6D6128}"/>
              </a:ext>
            </a:extLst>
          </p:cNvPr>
          <p:cNvPicPr>
            <a:picLocks noChangeAspect="1"/>
          </p:cNvPicPr>
          <p:nvPr/>
        </p:nvPicPr>
        <p:blipFill>
          <a:blip r:embed="rId3"/>
          <a:stretch>
            <a:fillRect/>
          </a:stretch>
        </p:blipFill>
        <p:spPr>
          <a:xfrm>
            <a:off x="669525" y="0"/>
            <a:ext cx="8474475" cy="5143500"/>
          </a:xfrm>
          <a:prstGeom prst="rect">
            <a:avLst/>
          </a:prstGeom>
        </p:spPr>
      </p:pic>
      <p:sp>
        <p:nvSpPr>
          <p:cNvPr id="10" name="Rectangle 9">
            <a:extLst>
              <a:ext uri="{FF2B5EF4-FFF2-40B4-BE49-F238E27FC236}">
                <a16:creationId xmlns:a16="http://schemas.microsoft.com/office/drawing/2014/main" id="{8E00D1CE-BC52-D641-8F68-095C7E99B52A}"/>
              </a:ext>
            </a:extLst>
          </p:cNvPr>
          <p:cNvSpPr/>
          <p:nvPr/>
        </p:nvSpPr>
        <p:spPr>
          <a:xfrm>
            <a:off x="8066080" y="4411133"/>
            <a:ext cx="1077920" cy="73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1A3EF39-88BD-2944-8FC4-6D0622172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6223" y="4583917"/>
            <a:ext cx="937634" cy="507831"/>
          </a:xfrm>
          <a:prstGeom prst="rect">
            <a:avLst/>
          </a:prstGeom>
        </p:spPr>
      </p:pic>
      <p:sp>
        <p:nvSpPr>
          <p:cNvPr id="11" name="TextBox 10">
            <a:extLst>
              <a:ext uri="{FF2B5EF4-FFF2-40B4-BE49-F238E27FC236}">
                <a16:creationId xmlns:a16="http://schemas.microsoft.com/office/drawing/2014/main" id="{6F3CF1B2-81F6-9443-9D56-0758B266F018}"/>
              </a:ext>
            </a:extLst>
          </p:cNvPr>
          <p:cNvSpPr txBox="1"/>
          <p:nvPr/>
        </p:nvSpPr>
        <p:spPr>
          <a:xfrm>
            <a:off x="982462" y="4411133"/>
            <a:ext cx="2886804" cy="507831"/>
          </a:xfrm>
          <a:prstGeom prst="rect">
            <a:avLst/>
          </a:prstGeom>
          <a:noFill/>
        </p:spPr>
        <p:txBody>
          <a:bodyPr wrap="square" rtlCol="0">
            <a:spAutoFit/>
          </a:bodyPr>
          <a:lstStyle/>
          <a:p>
            <a:r>
              <a:rPr lang="en-US" sz="1600" b="1" dirty="0">
                <a:solidFill>
                  <a:srgbClr val="386072"/>
                </a:solidFill>
                <a:latin typeface="+mj-lt"/>
              </a:rPr>
              <a:t>IMPAACT Network Sites</a:t>
            </a:r>
          </a:p>
          <a:p>
            <a:r>
              <a:rPr lang="en-US" sz="1100" i="1" dirty="0">
                <a:solidFill>
                  <a:srgbClr val="386072"/>
                </a:solidFill>
              </a:rPr>
              <a:t>As of February 2022</a:t>
            </a:r>
          </a:p>
        </p:txBody>
      </p:sp>
      <p:pic>
        <p:nvPicPr>
          <p:cNvPr id="3" name="Picture 2" descr="Diagram&#10;&#10;Description automatically generated">
            <a:extLst>
              <a:ext uri="{FF2B5EF4-FFF2-40B4-BE49-F238E27FC236}">
                <a16:creationId xmlns:a16="http://schemas.microsoft.com/office/drawing/2014/main" id="{9241FD25-3B2C-3C4A-A1A4-40E3EA5A3055}"/>
              </a:ext>
            </a:extLst>
          </p:cNvPr>
          <p:cNvPicPr>
            <a:picLocks noChangeAspect="1"/>
          </p:cNvPicPr>
          <p:nvPr/>
        </p:nvPicPr>
        <p:blipFill>
          <a:blip r:embed="rId5"/>
          <a:stretch>
            <a:fillRect/>
          </a:stretch>
        </p:blipFill>
        <p:spPr>
          <a:xfrm>
            <a:off x="8066080" y="0"/>
            <a:ext cx="1077920" cy="4532166"/>
          </a:xfrm>
          <a:prstGeom prst="rect">
            <a:avLst/>
          </a:prstGeom>
        </p:spPr>
      </p:pic>
    </p:spTree>
    <p:extLst>
      <p:ext uri="{BB962C8B-B14F-4D97-AF65-F5344CB8AC3E}">
        <p14:creationId xmlns:p14="http://schemas.microsoft.com/office/powerpoint/2010/main" val="42889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4" name="Picture 3" descr="A picture containing underpants&#10;&#10;Description automatically generated">
            <a:extLst>
              <a:ext uri="{FF2B5EF4-FFF2-40B4-BE49-F238E27FC236}">
                <a16:creationId xmlns:a16="http://schemas.microsoft.com/office/drawing/2014/main" id="{B0571CB7-C3E7-41B8-89F0-A9FE3C7EB5C8}"/>
              </a:ext>
            </a:extLst>
          </p:cNvPr>
          <p:cNvPicPr>
            <a:picLocks noChangeAspect="1"/>
          </p:cNvPicPr>
          <p:nvPr/>
        </p:nvPicPr>
        <p:blipFill>
          <a:blip r:embed="rId3"/>
          <a:stretch>
            <a:fillRect/>
          </a:stretch>
        </p:blipFill>
        <p:spPr>
          <a:xfrm>
            <a:off x="0" y="-1"/>
            <a:ext cx="9143850" cy="4175749"/>
          </a:xfrm>
          <a:prstGeom prst="rect">
            <a:avLst/>
          </a:prstGeom>
        </p:spPr>
      </p:pic>
      <p:sp>
        <p:nvSpPr>
          <p:cNvPr id="6" name="Google Shape;11;p2">
            <a:extLst>
              <a:ext uri="{FF2B5EF4-FFF2-40B4-BE49-F238E27FC236}">
                <a16:creationId xmlns:a16="http://schemas.microsoft.com/office/drawing/2014/main" id="{1C05BC7F-A816-400F-8262-D676DD92F16F}"/>
              </a:ext>
            </a:extLst>
          </p:cNvPr>
          <p:cNvSpPr/>
          <p:nvPr/>
        </p:nvSpPr>
        <p:spPr>
          <a:xfrm flipH="1">
            <a:off x="150" y="-2"/>
            <a:ext cx="9143850" cy="4175750"/>
          </a:xfrm>
          <a:prstGeom prst="rect">
            <a:avLst/>
          </a:prstGeom>
          <a:solidFill>
            <a:srgbClr val="386072">
              <a:alpha val="8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p13">
            <a:extLst>
              <a:ext uri="{FF2B5EF4-FFF2-40B4-BE49-F238E27FC236}">
                <a16:creationId xmlns:a16="http://schemas.microsoft.com/office/drawing/2014/main" id="{5A289190-4BE7-423A-8467-02CE0ECF1941}"/>
              </a:ext>
            </a:extLst>
          </p:cNvPr>
          <p:cNvSpPr txBox="1">
            <a:spLocks/>
          </p:cNvSpPr>
          <p:nvPr/>
        </p:nvSpPr>
        <p:spPr>
          <a:xfrm>
            <a:off x="750339" y="2789700"/>
            <a:ext cx="6543089" cy="7876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1pPr>
            <a:lvl2pPr marR="0" lvl="1"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2pPr>
            <a:lvl3pPr marR="0" lvl="2"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3pPr>
            <a:lvl4pPr marR="0" lvl="3"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4pPr>
            <a:lvl5pPr marR="0" lvl="4"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5pPr>
            <a:lvl6pPr marR="0" lvl="5"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6pPr>
            <a:lvl7pPr marR="0" lvl="6"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7pPr>
            <a:lvl8pPr marR="0" lvl="7"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8pPr>
            <a:lvl9pPr marR="0" lvl="8"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9pPr>
          </a:lstStyle>
          <a:p>
            <a:r>
              <a:rPr lang="en-US" sz="2000" dirty="0">
                <a:solidFill>
                  <a:schemeClr val="bg1"/>
                </a:solidFill>
                <a:latin typeface="+mj-lt"/>
              </a:rPr>
              <a:t>Presenter Name(s) And Title(s)</a:t>
            </a:r>
          </a:p>
          <a:p>
            <a:r>
              <a:rPr lang="en-US" sz="2000" dirty="0">
                <a:solidFill>
                  <a:schemeClr val="bg1"/>
                </a:solidFill>
                <a:latin typeface="+mj-lt"/>
              </a:rPr>
              <a:t>Date</a:t>
            </a:r>
          </a:p>
        </p:txBody>
      </p:sp>
      <p:sp>
        <p:nvSpPr>
          <p:cNvPr id="12" name="Google Shape;72;p12">
            <a:extLst>
              <a:ext uri="{FF2B5EF4-FFF2-40B4-BE49-F238E27FC236}">
                <a16:creationId xmlns:a16="http://schemas.microsoft.com/office/drawing/2014/main" id="{B6F8BF57-6B96-48C0-829C-CEB121B65C58}"/>
              </a:ext>
            </a:extLst>
          </p:cNvPr>
          <p:cNvSpPr txBox="1">
            <a:spLocks noGrp="1"/>
          </p:cNvSpPr>
          <p:nvPr>
            <p:ph type="ctrTitle"/>
          </p:nvPr>
        </p:nvSpPr>
        <p:spPr>
          <a:xfrm>
            <a:off x="664615" y="1544175"/>
            <a:ext cx="812696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j-lt"/>
              </a:rPr>
              <a:t>Title</a:t>
            </a:r>
            <a:endParaRPr dirty="0">
              <a:latin typeface="+mj-lt"/>
            </a:endParaRPr>
          </a:p>
        </p:txBody>
      </p:sp>
    </p:spTree>
    <p:extLst>
      <p:ext uri="{BB962C8B-B14F-4D97-AF65-F5344CB8AC3E}">
        <p14:creationId xmlns:p14="http://schemas.microsoft.com/office/powerpoint/2010/main" val="70358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DF888B-4826-0940-BC68-48C07A616C03}"/>
              </a:ext>
            </a:extLst>
          </p:cNvPr>
          <p:cNvSpPr>
            <a:spLocks noGrp="1"/>
          </p:cNvSpPr>
          <p:nvPr>
            <p:ph type="body" sz="quarter" idx="10"/>
          </p:nvPr>
        </p:nvSpPr>
        <p:spPr>
          <a:xfrm>
            <a:off x="4533166" y="175649"/>
            <a:ext cx="4065710" cy="585305"/>
          </a:xfrm>
        </p:spPr>
        <p:txBody>
          <a:bodyPr/>
          <a:lstStyle/>
          <a:p>
            <a:endParaRPr lang="en-US" dirty="0">
              <a:solidFill>
                <a:schemeClr val="tx1"/>
              </a:solidFill>
            </a:endParaRPr>
          </a:p>
        </p:txBody>
      </p:sp>
      <p:sp>
        <p:nvSpPr>
          <p:cNvPr id="3" name="Title 2">
            <a:extLst>
              <a:ext uri="{FF2B5EF4-FFF2-40B4-BE49-F238E27FC236}">
                <a16:creationId xmlns:a16="http://schemas.microsoft.com/office/drawing/2014/main" id="{73DC75DE-5642-554B-89AE-769F0479E371}"/>
              </a:ext>
            </a:extLst>
          </p:cNvPr>
          <p:cNvSpPr>
            <a:spLocks noGrp="1"/>
          </p:cNvSpPr>
          <p:nvPr>
            <p:ph type="title"/>
          </p:nvPr>
        </p:nvSpPr>
        <p:spPr>
          <a:xfrm>
            <a:off x="980341" y="175649"/>
            <a:ext cx="3552825" cy="585305"/>
          </a:xfrm>
        </p:spPr>
        <p:txBody>
          <a:bodyPr>
            <a:normAutofit fontScale="90000"/>
          </a:bodyPr>
          <a:lstStyle/>
          <a:p>
            <a:endParaRPr lang="en-US" dirty="0">
              <a:solidFill>
                <a:schemeClr val="tx1"/>
              </a:solidFill>
            </a:endParaRPr>
          </a:p>
        </p:txBody>
      </p:sp>
      <p:pic>
        <p:nvPicPr>
          <p:cNvPr id="4" name="Graphic 3" descr="Marker with solid fill">
            <a:extLst>
              <a:ext uri="{FF2B5EF4-FFF2-40B4-BE49-F238E27FC236}">
                <a16:creationId xmlns:a16="http://schemas.microsoft.com/office/drawing/2014/main" id="{053DF77C-CEDF-6A4C-87EE-E800E17198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5727" y="1785458"/>
            <a:ext cx="685800" cy="685800"/>
          </a:xfrm>
          <a:prstGeom prst="rect">
            <a:avLst/>
          </a:prstGeom>
        </p:spPr>
      </p:pic>
      <p:pic>
        <p:nvPicPr>
          <p:cNvPr id="5" name="Graphic 4" descr="Marker with solid fill">
            <a:extLst>
              <a:ext uri="{FF2B5EF4-FFF2-40B4-BE49-F238E27FC236}">
                <a16:creationId xmlns:a16="http://schemas.microsoft.com/office/drawing/2014/main" id="{0AC4275B-7DB9-044C-B613-A2803FEC6C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26698" y="2551614"/>
            <a:ext cx="685800" cy="685800"/>
          </a:xfrm>
          <a:prstGeom prst="rect">
            <a:avLst/>
          </a:prstGeom>
        </p:spPr>
      </p:pic>
      <p:pic>
        <p:nvPicPr>
          <p:cNvPr id="6" name="Graphic 5" descr="Marker with solid fill">
            <a:extLst>
              <a:ext uri="{FF2B5EF4-FFF2-40B4-BE49-F238E27FC236}">
                <a16:creationId xmlns:a16="http://schemas.microsoft.com/office/drawing/2014/main" id="{447A2EC0-B3AE-4C4E-93C7-D83E3B7434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6006" y="1184211"/>
            <a:ext cx="685800" cy="685800"/>
          </a:xfrm>
          <a:prstGeom prst="rect">
            <a:avLst/>
          </a:prstGeom>
        </p:spPr>
      </p:pic>
      <p:pic>
        <p:nvPicPr>
          <p:cNvPr id="7" name="Graphic 6" descr="Marker with solid fill">
            <a:extLst>
              <a:ext uri="{FF2B5EF4-FFF2-40B4-BE49-F238E27FC236}">
                <a16:creationId xmlns:a16="http://schemas.microsoft.com/office/drawing/2014/main" id="{0B9D017F-AD81-DD44-A983-5296678B5C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32376" y="2711287"/>
            <a:ext cx="685800" cy="685800"/>
          </a:xfrm>
          <a:prstGeom prst="rect">
            <a:avLst/>
          </a:prstGeom>
        </p:spPr>
      </p:pic>
      <p:pic>
        <p:nvPicPr>
          <p:cNvPr id="8" name="Graphic 7" descr="Marker with solid fill">
            <a:extLst>
              <a:ext uri="{FF2B5EF4-FFF2-40B4-BE49-F238E27FC236}">
                <a16:creationId xmlns:a16="http://schemas.microsoft.com/office/drawing/2014/main" id="{C4ABE454-2FD8-8C45-850B-48BCD36B12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75276" y="3397087"/>
            <a:ext cx="685800" cy="685800"/>
          </a:xfrm>
          <a:prstGeom prst="rect">
            <a:avLst/>
          </a:prstGeom>
        </p:spPr>
      </p:pic>
      <p:sp>
        <p:nvSpPr>
          <p:cNvPr id="10" name="TextBox 9">
            <a:extLst>
              <a:ext uri="{FF2B5EF4-FFF2-40B4-BE49-F238E27FC236}">
                <a16:creationId xmlns:a16="http://schemas.microsoft.com/office/drawing/2014/main" id="{7564AF8B-A1AD-BF46-919E-4EA279A1F0C1}"/>
              </a:ext>
            </a:extLst>
          </p:cNvPr>
          <p:cNvSpPr txBox="1"/>
          <p:nvPr/>
        </p:nvSpPr>
        <p:spPr>
          <a:xfrm>
            <a:off x="628650" y="2914651"/>
            <a:ext cx="1585292" cy="1246495"/>
          </a:xfrm>
          <a:prstGeom prst="rect">
            <a:avLst/>
          </a:prstGeom>
          <a:noFill/>
        </p:spPr>
        <p:txBody>
          <a:bodyPr wrap="square" rtlCol="0">
            <a:spAutoFit/>
          </a:bodyPr>
          <a:lstStyle/>
          <a:p>
            <a:pPr algn="l"/>
            <a:r>
              <a:rPr lang="en-US" sz="1500" b="1" dirty="0">
                <a:solidFill>
                  <a:schemeClr val="bg2">
                    <a:lumMod val="20000"/>
                    <a:lumOff val="80000"/>
                  </a:schemeClr>
                </a:solidFill>
              </a:rPr>
              <a:t>Location 1</a:t>
            </a:r>
          </a:p>
          <a:p>
            <a:pPr algn="l"/>
            <a:r>
              <a:rPr lang="en-US" sz="1500" b="1" dirty="0">
                <a:solidFill>
                  <a:schemeClr val="accent3"/>
                </a:solidFill>
              </a:rPr>
              <a:t>Location 2</a:t>
            </a:r>
          </a:p>
          <a:p>
            <a:pPr algn="l"/>
            <a:r>
              <a:rPr lang="en-US" sz="1500" b="1" dirty="0">
                <a:solidFill>
                  <a:schemeClr val="accent6"/>
                </a:solidFill>
              </a:rPr>
              <a:t>Location 3</a:t>
            </a:r>
          </a:p>
          <a:p>
            <a:pPr algn="l"/>
            <a:r>
              <a:rPr lang="en-US" sz="1500" b="1" dirty="0">
                <a:solidFill>
                  <a:srgbClr val="662D91"/>
                </a:solidFill>
              </a:rPr>
              <a:t>Location 4</a:t>
            </a:r>
          </a:p>
          <a:p>
            <a:pPr algn="l"/>
            <a:r>
              <a:rPr lang="en-US" sz="1500" b="1" dirty="0">
                <a:solidFill>
                  <a:srgbClr val="FFFF00"/>
                </a:solidFill>
              </a:rPr>
              <a:t>Location 5</a:t>
            </a:r>
            <a:endParaRPr lang="en-US" sz="1050" b="1" dirty="0">
              <a:solidFill>
                <a:srgbClr val="FFFF00"/>
              </a:solidFill>
            </a:endParaRPr>
          </a:p>
        </p:txBody>
      </p:sp>
      <p:sp>
        <p:nvSpPr>
          <p:cNvPr id="9" name="TextBox 8">
            <a:extLst>
              <a:ext uri="{FF2B5EF4-FFF2-40B4-BE49-F238E27FC236}">
                <a16:creationId xmlns:a16="http://schemas.microsoft.com/office/drawing/2014/main" id="{24F18326-58AD-7C47-8EAD-B24A727308AF}"/>
              </a:ext>
            </a:extLst>
          </p:cNvPr>
          <p:cNvSpPr txBox="1"/>
          <p:nvPr/>
        </p:nvSpPr>
        <p:spPr>
          <a:xfrm>
            <a:off x="628650" y="4192020"/>
            <a:ext cx="2079044" cy="738664"/>
          </a:xfrm>
          <a:prstGeom prst="rect">
            <a:avLst/>
          </a:prstGeom>
          <a:noFill/>
        </p:spPr>
        <p:txBody>
          <a:bodyPr wrap="square" rtlCol="0">
            <a:spAutoFit/>
          </a:bodyPr>
          <a:lstStyle/>
          <a:p>
            <a:r>
              <a:rPr lang="en-US" sz="1050"/>
              <a:t>Click map pins and use the “Graphics Format” panel in the toolbar to change the color.  </a:t>
            </a:r>
          </a:p>
          <a:p>
            <a:pPr algn="l"/>
            <a:endParaRPr lang="en-US" sz="1050"/>
          </a:p>
        </p:txBody>
      </p:sp>
    </p:spTree>
    <p:extLst>
      <p:ext uri="{BB962C8B-B14F-4D97-AF65-F5344CB8AC3E}">
        <p14:creationId xmlns:p14="http://schemas.microsoft.com/office/powerpoint/2010/main" val="252170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153C2A-3D8D-8F4E-B988-371FB18337BD}"/>
              </a:ext>
            </a:extLst>
          </p:cNvPr>
          <p:cNvSpPr>
            <a:spLocks noGrp="1"/>
          </p:cNvSpPr>
          <p:nvPr>
            <p:ph type="body" sz="quarter" idx="10"/>
          </p:nvPr>
        </p:nvSpPr>
        <p:spPr>
          <a:xfrm>
            <a:off x="823292" y="1688663"/>
            <a:ext cx="2781300" cy="814952"/>
          </a:xfrm>
        </p:spPr>
        <p:txBody>
          <a:bodyPr/>
          <a:lstStyle/>
          <a:p>
            <a:endParaRPr lang="en-US" dirty="0"/>
          </a:p>
        </p:txBody>
      </p:sp>
      <p:sp>
        <p:nvSpPr>
          <p:cNvPr id="3" name="Title 2">
            <a:extLst>
              <a:ext uri="{FF2B5EF4-FFF2-40B4-BE49-F238E27FC236}">
                <a16:creationId xmlns:a16="http://schemas.microsoft.com/office/drawing/2014/main" id="{873CE739-BDDC-0F4F-AAC1-FA38311E6BAB}"/>
              </a:ext>
            </a:extLst>
          </p:cNvPr>
          <p:cNvSpPr>
            <a:spLocks noGrp="1"/>
          </p:cNvSpPr>
          <p:nvPr>
            <p:ph type="title"/>
          </p:nvPr>
        </p:nvSpPr>
        <p:spPr>
          <a:xfrm>
            <a:off x="843389" y="563074"/>
            <a:ext cx="2781300" cy="1011508"/>
          </a:xfrm>
        </p:spPr>
        <p:txBody>
          <a:bodyPr/>
          <a:lstStyle/>
          <a:p>
            <a:endParaRPr lang="en-US" dirty="0"/>
          </a:p>
        </p:txBody>
      </p:sp>
      <p:pic>
        <p:nvPicPr>
          <p:cNvPr id="4" name="Graphic 3" descr="Marker with solid fill">
            <a:extLst>
              <a:ext uri="{FF2B5EF4-FFF2-40B4-BE49-F238E27FC236}">
                <a16:creationId xmlns:a16="http://schemas.microsoft.com/office/drawing/2014/main" id="{BEB066F6-2B7B-254E-8A63-9F1F510801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57556" y="1136963"/>
            <a:ext cx="685800" cy="685800"/>
          </a:xfrm>
          <a:prstGeom prst="rect">
            <a:avLst/>
          </a:prstGeom>
        </p:spPr>
      </p:pic>
      <p:pic>
        <p:nvPicPr>
          <p:cNvPr id="5" name="Graphic 4" descr="Marker with solid fill">
            <a:extLst>
              <a:ext uri="{FF2B5EF4-FFF2-40B4-BE49-F238E27FC236}">
                <a16:creationId xmlns:a16="http://schemas.microsoft.com/office/drawing/2014/main" id="{C54C3357-3322-2549-B5E0-A00AFF4382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48427" y="2571750"/>
            <a:ext cx="685800" cy="685800"/>
          </a:xfrm>
          <a:prstGeom prst="rect">
            <a:avLst/>
          </a:prstGeom>
        </p:spPr>
      </p:pic>
      <p:pic>
        <p:nvPicPr>
          <p:cNvPr id="6" name="Graphic 5" descr="Marker with solid fill">
            <a:extLst>
              <a:ext uri="{FF2B5EF4-FFF2-40B4-BE49-F238E27FC236}">
                <a16:creationId xmlns:a16="http://schemas.microsoft.com/office/drawing/2014/main" id="{75D0110A-4EFC-2A45-86AC-B1DEC9C5E9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29100" y="1688663"/>
            <a:ext cx="685800" cy="685800"/>
          </a:xfrm>
          <a:prstGeom prst="rect">
            <a:avLst/>
          </a:prstGeom>
        </p:spPr>
      </p:pic>
      <p:pic>
        <p:nvPicPr>
          <p:cNvPr id="7" name="Graphic 6" descr="Marker with solid fill">
            <a:extLst>
              <a:ext uri="{FF2B5EF4-FFF2-40B4-BE49-F238E27FC236}">
                <a16:creationId xmlns:a16="http://schemas.microsoft.com/office/drawing/2014/main" id="{E47F4D00-B07D-4442-9771-BCE6CBF740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43356" y="553919"/>
            <a:ext cx="685800" cy="685800"/>
          </a:xfrm>
          <a:prstGeom prst="rect">
            <a:avLst/>
          </a:prstGeom>
        </p:spPr>
      </p:pic>
      <p:pic>
        <p:nvPicPr>
          <p:cNvPr id="8" name="Graphic 7" descr="Marker with solid fill">
            <a:extLst>
              <a:ext uri="{FF2B5EF4-FFF2-40B4-BE49-F238E27FC236}">
                <a16:creationId xmlns:a16="http://schemas.microsoft.com/office/drawing/2014/main" id="{4414A492-634C-454A-AA98-F57B9605BA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67966" y="3537898"/>
            <a:ext cx="685800" cy="685800"/>
          </a:xfrm>
          <a:prstGeom prst="rect">
            <a:avLst/>
          </a:prstGeom>
        </p:spPr>
      </p:pic>
      <p:sp>
        <p:nvSpPr>
          <p:cNvPr id="10" name="TextBox 9">
            <a:extLst>
              <a:ext uri="{FF2B5EF4-FFF2-40B4-BE49-F238E27FC236}">
                <a16:creationId xmlns:a16="http://schemas.microsoft.com/office/drawing/2014/main" id="{4B88DABF-3098-F84B-832D-32E6BEFE2A7B}"/>
              </a:ext>
            </a:extLst>
          </p:cNvPr>
          <p:cNvSpPr txBox="1"/>
          <p:nvPr/>
        </p:nvSpPr>
        <p:spPr>
          <a:xfrm>
            <a:off x="628650" y="4192020"/>
            <a:ext cx="2079044" cy="738664"/>
          </a:xfrm>
          <a:prstGeom prst="rect">
            <a:avLst/>
          </a:prstGeom>
          <a:noFill/>
        </p:spPr>
        <p:txBody>
          <a:bodyPr wrap="square" rtlCol="0">
            <a:spAutoFit/>
          </a:bodyPr>
          <a:lstStyle/>
          <a:p>
            <a:r>
              <a:rPr lang="en-US" sz="1050"/>
              <a:t>Click map pins and use the “Graphics Format” panel in the toolbar to change the color.  </a:t>
            </a:r>
          </a:p>
          <a:p>
            <a:pPr algn="l"/>
            <a:endParaRPr lang="en-US" sz="1050"/>
          </a:p>
        </p:txBody>
      </p:sp>
      <p:sp>
        <p:nvSpPr>
          <p:cNvPr id="12" name="TextBox 11">
            <a:extLst>
              <a:ext uri="{FF2B5EF4-FFF2-40B4-BE49-F238E27FC236}">
                <a16:creationId xmlns:a16="http://schemas.microsoft.com/office/drawing/2014/main" id="{DCE66B13-DFDD-8D4C-889E-011610773803}"/>
              </a:ext>
            </a:extLst>
          </p:cNvPr>
          <p:cNvSpPr txBox="1"/>
          <p:nvPr/>
        </p:nvSpPr>
        <p:spPr>
          <a:xfrm>
            <a:off x="628650" y="2914651"/>
            <a:ext cx="1585292" cy="1246495"/>
          </a:xfrm>
          <a:prstGeom prst="rect">
            <a:avLst/>
          </a:prstGeom>
          <a:noFill/>
        </p:spPr>
        <p:txBody>
          <a:bodyPr wrap="square" rtlCol="0">
            <a:spAutoFit/>
          </a:bodyPr>
          <a:lstStyle/>
          <a:p>
            <a:pPr algn="l"/>
            <a:r>
              <a:rPr lang="en-US" sz="1500" b="1" dirty="0">
                <a:solidFill>
                  <a:schemeClr val="bg2">
                    <a:lumMod val="20000"/>
                    <a:lumOff val="80000"/>
                  </a:schemeClr>
                </a:solidFill>
              </a:rPr>
              <a:t>Location 1</a:t>
            </a:r>
          </a:p>
          <a:p>
            <a:pPr algn="l"/>
            <a:r>
              <a:rPr lang="en-US" sz="1500" b="1" dirty="0">
                <a:solidFill>
                  <a:schemeClr val="accent3"/>
                </a:solidFill>
              </a:rPr>
              <a:t>Location 2</a:t>
            </a:r>
          </a:p>
          <a:p>
            <a:pPr algn="l"/>
            <a:r>
              <a:rPr lang="en-US" sz="1500" b="1" dirty="0">
                <a:solidFill>
                  <a:schemeClr val="accent6"/>
                </a:solidFill>
              </a:rPr>
              <a:t>Location 3</a:t>
            </a:r>
          </a:p>
          <a:p>
            <a:pPr algn="l"/>
            <a:r>
              <a:rPr lang="en-US" sz="1500" b="1" dirty="0">
                <a:solidFill>
                  <a:srgbClr val="662D91"/>
                </a:solidFill>
              </a:rPr>
              <a:t>Location 4</a:t>
            </a:r>
          </a:p>
          <a:p>
            <a:pPr algn="l"/>
            <a:r>
              <a:rPr lang="en-US" sz="1500" b="1" dirty="0">
                <a:solidFill>
                  <a:srgbClr val="FFFF00"/>
                </a:solidFill>
              </a:rPr>
              <a:t>Location 5</a:t>
            </a:r>
            <a:endParaRPr lang="en-US" sz="1050" b="1" dirty="0">
              <a:solidFill>
                <a:srgbClr val="FFFF00"/>
              </a:solidFill>
            </a:endParaRPr>
          </a:p>
        </p:txBody>
      </p:sp>
    </p:spTree>
    <p:extLst>
      <p:ext uri="{BB962C8B-B14F-4D97-AF65-F5344CB8AC3E}">
        <p14:creationId xmlns:p14="http://schemas.microsoft.com/office/powerpoint/2010/main" val="293408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6C5E5B-8F3F-2046-B8CD-FDE4A47DEAAC}"/>
              </a:ext>
            </a:extLst>
          </p:cNvPr>
          <p:cNvSpPr>
            <a:spLocks noGrp="1"/>
          </p:cNvSpPr>
          <p:nvPr>
            <p:ph type="body" sz="quarter" idx="10"/>
          </p:nvPr>
        </p:nvSpPr>
        <p:spPr>
          <a:xfrm>
            <a:off x="788991" y="1626941"/>
            <a:ext cx="2781300" cy="814952"/>
          </a:xfrm>
        </p:spPr>
        <p:txBody>
          <a:bodyPr/>
          <a:lstStyle/>
          <a:p>
            <a:endParaRPr lang="en-US"/>
          </a:p>
        </p:txBody>
      </p:sp>
      <p:sp>
        <p:nvSpPr>
          <p:cNvPr id="3" name="Title 2">
            <a:extLst>
              <a:ext uri="{FF2B5EF4-FFF2-40B4-BE49-F238E27FC236}">
                <a16:creationId xmlns:a16="http://schemas.microsoft.com/office/drawing/2014/main" id="{D819FAC4-FBD8-C540-B9AA-6FBB8F36F1D1}"/>
              </a:ext>
            </a:extLst>
          </p:cNvPr>
          <p:cNvSpPr>
            <a:spLocks noGrp="1"/>
          </p:cNvSpPr>
          <p:nvPr>
            <p:ph type="title"/>
          </p:nvPr>
        </p:nvSpPr>
        <p:spPr>
          <a:xfrm>
            <a:off x="788991" y="615434"/>
            <a:ext cx="2781300" cy="1011508"/>
          </a:xfrm>
        </p:spPr>
        <p:txBody>
          <a:bodyPr/>
          <a:lstStyle/>
          <a:p>
            <a:endParaRPr lang="en-US"/>
          </a:p>
        </p:txBody>
      </p:sp>
      <p:pic>
        <p:nvPicPr>
          <p:cNvPr id="4" name="Graphic 3" descr="Marker with solid fill">
            <a:extLst>
              <a:ext uri="{FF2B5EF4-FFF2-40B4-BE49-F238E27FC236}">
                <a16:creationId xmlns:a16="http://schemas.microsoft.com/office/drawing/2014/main" id="{BB634983-8BF1-E843-BD06-636D3AD590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6816" y="1745416"/>
            <a:ext cx="685800" cy="685800"/>
          </a:xfrm>
          <a:prstGeom prst="rect">
            <a:avLst/>
          </a:prstGeom>
        </p:spPr>
      </p:pic>
      <p:pic>
        <p:nvPicPr>
          <p:cNvPr id="5" name="Graphic 4" descr="Marker with solid fill">
            <a:extLst>
              <a:ext uri="{FF2B5EF4-FFF2-40B4-BE49-F238E27FC236}">
                <a16:creationId xmlns:a16="http://schemas.microsoft.com/office/drawing/2014/main" id="{45080A38-51AA-D34F-8A26-5A1C02ADAF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82641" y="3021503"/>
            <a:ext cx="685800" cy="685800"/>
          </a:xfrm>
          <a:prstGeom prst="rect">
            <a:avLst/>
          </a:prstGeom>
        </p:spPr>
      </p:pic>
      <p:pic>
        <p:nvPicPr>
          <p:cNvPr id="6" name="Graphic 5" descr="Marker with solid fill">
            <a:extLst>
              <a:ext uri="{FF2B5EF4-FFF2-40B4-BE49-F238E27FC236}">
                <a16:creationId xmlns:a16="http://schemas.microsoft.com/office/drawing/2014/main" id="{354E5209-92A7-7D4B-B653-409123E5F0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74548" y="2497656"/>
            <a:ext cx="685800" cy="685800"/>
          </a:xfrm>
          <a:prstGeom prst="rect">
            <a:avLst/>
          </a:prstGeom>
        </p:spPr>
      </p:pic>
      <p:pic>
        <p:nvPicPr>
          <p:cNvPr id="7" name="Graphic 6" descr="Marker with solid fill">
            <a:extLst>
              <a:ext uri="{FF2B5EF4-FFF2-40B4-BE49-F238E27FC236}">
                <a16:creationId xmlns:a16="http://schemas.microsoft.com/office/drawing/2014/main" id="{9D32DF59-E9AC-B441-ABC4-92F77C25DB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89758" y="1059616"/>
            <a:ext cx="685800" cy="685800"/>
          </a:xfrm>
          <a:prstGeom prst="rect">
            <a:avLst/>
          </a:prstGeom>
        </p:spPr>
      </p:pic>
      <p:pic>
        <p:nvPicPr>
          <p:cNvPr id="8" name="Graphic 7" descr="Marker with solid fill">
            <a:extLst>
              <a:ext uri="{FF2B5EF4-FFF2-40B4-BE49-F238E27FC236}">
                <a16:creationId xmlns:a16="http://schemas.microsoft.com/office/drawing/2014/main" id="{D0B38B73-43F2-224D-A19F-FB6A2D7D48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75882" y="3183456"/>
            <a:ext cx="685800" cy="685800"/>
          </a:xfrm>
          <a:prstGeom prst="rect">
            <a:avLst/>
          </a:prstGeom>
        </p:spPr>
      </p:pic>
      <p:sp>
        <p:nvSpPr>
          <p:cNvPr id="10" name="TextBox 9">
            <a:extLst>
              <a:ext uri="{FF2B5EF4-FFF2-40B4-BE49-F238E27FC236}">
                <a16:creationId xmlns:a16="http://schemas.microsoft.com/office/drawing/2014/main" id="{F92C3D1B-FD4C-4440-8F94-2FFDFE17C69B}"/>
              </a:ext>
            </a:extLst>
          </p:cNvPr>
          <p:cNvSpPr txBox="1"/>
          <p:nvPr/>
        </p:nvSpPr>
        <p:spPr>
          <a:xfrm>
            <a:off x="628650" y="2914651"/>
            <a:ext cx="1585292" cy="1246495"/>
          </a:xfrm>
          <a:prstGeom prst="rect">
            <a:avLst/>
          </a:prstGeom>
          <a:noFill/>
        </p:spPr>
        <p:txBody>
          <a:bodyPr wrap="square" rtlCol="0">
            <a:spAutoFit/>
          </a:bodyPr>
          <a:lstStyle/>
          <a:p>
            <a:r>
              <a:rPr lang="en-US" sz="1500" b="1" dirty="0">
                <a:solidFill>
                  <a:schemeClr val="bg2">
                    <a:lumMod val="20000"/>
                    <a:lumOff val="80000"/>
                  </a:schemeClr>
                </a:solidFill>
              </a:rPr>
              <a:t>Location 1</a:t>
            </a:r>
          </a:p>
          <a:p>
            <a:r>
              <a:rPr lang="en-US" sz="1500" b="1" dirty="0">
                <a:solidFill>
                  <a:schemeClr val="accent3"/>
                </a:solidFill>
              </a:rPr>
              <a:t>Location 2</a:t>
            </a:r>
          </a:p>
          <a:p>
            <a:r>
              <a:rPr lang="en-US" sz="1500" b="1" dirty="0">
                <a:solidFill>
                  <a:schemeClr val="accent6"/>
                </a:solidFill>
              </a:rPr>
              <a:t>Location 3</a:t>
            </a:r>
          </a:p>
          <a:p>
            <a:r>
              <a:rPr lang="en-US" sz="1500" b="1" dirty="0">
                <a:solidFill>
                  <a:srgbClr val="662D91"/>
                </a:solidFill>
              </a:rPr>
              <a:t>Location 4</a:t>
            </a:r>
          </a:p>
          <a:p>
            <a:r>
              <a:rPr lang="en-US" sz="1500" b="1" dirty="0">
                <a:solidFill>
                  <a:srgbClr val="FFFF00"/>
                </a:solidFill>
              </a:rPr>
              <a:t>Location 5</a:t>
            </a:r>
            <a:endParaRPr lang="en-US" sz="1050" b="1" dirty="0">
              <a:solidFill>
                <a:srgbClr val="FFFF00"/>
              </a:solidFill>
            </a:endParaRPr>
          </a:p>
        </p:txBody>
      </p:sp>
      <p:sp>
        <p:nvSpPr>
          <p:cNvPr id="11" name="TextBox 10">
            <a:extLst>
              <a:ext uri="{FF2B5EF4-FFF2-40B4-BE49-F238E27FC236}">
                <a16:creationId xmlns:a16="http://schemas.microsoft.com/office/drawing/2014/main" id="{EC278D42-CC4D-7341-B58A-ECB56D4E0205}"/>
              </a:ext>
            </a:extLst>
          </p:cNvPr>
          <p:cNvSpPr txBox="1"/>
          <p:nvPr/>
        </p:nvSpPr>
        <p:spPr>
          <a:xfrm>
            <a:off x="628650" y="4192020"/>
            <a:ext cx="2079044" cy="738664"/>
          </a:xfrm>
          <a:prstGeom prst="rect">
            <a:avLst/>
          </a:prstGeom>
          <a:noFill/>
        </p:spPr>
        <p:txBody>
          <a:bodyPr wrap="square" rtlCol="0">
            <a:spAutoFit/>
          </a:bodyPr>
          <a:lstStyle/>
          <a:p>
            <a:r>
              <a:rPr lang="en-US" sz="1050"/>
              <a:t>Click map pins and use the “Graphics Format” panel in the toolbar to change the color.  </a:t>
            </a:r>
          </a:p>
          <a:p>
            <a:pPr algn="l"/>
            <a:endParaRPr lang="en-US" sz="1050"/>
          </a:p>
        </p:txBody>
      </p:sp>
    </p:spTree>
    <p:extLst>
      <p:ext uri="{BB962C8B-B14F-4D97-AF65-F5344CB8AC3E}">
        <p14:creationId xmlns:p14="http://schemas.microsoft.com/office/powerpoint/2010/main" val="332892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txBox="1">
            <a:spLocks noGrp="1"/>
          </p:cNvSpPr>
          <p:nvPr>
            <p:ph type="ctrTitle" idx="4294967295"/>
          </p:nvPr>
        </p:nvSpPr>
        <p:spPr>
          <a:xfrm>
            <a:off x="1475350" y="1659550"/>
            <a:ext cx="6506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dirty="0">
                <a:solidFill>
                  <a:schemeClr val="tx1"/>
                </a:solidFill>
                <a:latin typeface="+mj-lt"/>
              </a:rPr>
              <a:t>89,526,124</a:t>
            </a:r>
            <a:endParaRPr sz="9600" dirty="0">
              <a:solidFill>
                <a:schemeClr val="tx1"/>
              </a:solidFill>
              <a:latin typeface="+mj-lt"/>
            </a:endParaRPr>
          </a:p>
        </p:txBody>
      </p:sp>
      <p:sp>
        <p:nvSpPr>
          <p:cNvPr id="264" name="Google Shape;264;p26"/>
          <p:cNvSpPr txBox="1">
            <a:spLocks noGrp="1"/>
          </p:cNvSpPr>
          <p:nvPr>
            <p:ph type="subTitle" idx="4294967295"/>
          </p:nvPr>
        </p:nvSpPr>
        <p:spPr>
          <a:xfrm>
            <a:off x="1475350" y="2611450"/>
            <a:ext cx="57858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latin typeface="+mn-lt"/>
              </a:rPr>
              <a:t>Big number to share? Put it here.</a:t>
            </a:r>
            <a:endParaRPr dirty="0">
              <a:latin typeface="+mn-lt"/>
            </a:endParaRPr>
          </a:p>
        </p:txBody>
      </p:sp>
      <p:sp>
        <p:nvSpPr>
          <p:cNvPr id="265" name="Google Shape;265;p26"/>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j-lt"/>
              </a:rPr>
              <a:t>23</a:t>
            </a:fld>
            <a:endParaRPr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8"/>
          <p:cNvSpPr txBox="1">
            <a:spLocks noGrp="1"/>
          </p:cNvSpPr>
          <p:nvPr>
            <p:ph type="title"/>
          </p:nvPr>
        </p:nvSpPr>
        <p:spPr>
          <a:xfrm>
            <a:off x="844425" y="5598"/>
            <a:ext cx="76995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chemeClr val="tx1"/>
                </a:solidFill>
                <a:latin typeface="+mj-lt"/>
              </a:rPr>
              <a:t>THIS SLIDE SHOWS PROCESS</a:t>
            </a:r>
            <a:endParaRPr sz="3600" dirty="0">
              <a:solidFill>
                <a:schemeClr val="tx1"/>
              </a:solidFill>
              <a:latin typeface="+mj-lt"/>
            </a:endParaRPr>
          </a:p>
        </p:txBody>
      </p:sp>
      <p:sp>
        <p:nvSpPr>
          <p:cNvPr id="283" name="Google Shape;283;p28"/>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j-lt"/>
              </a:rPr>
              <a:t>24</a:t>
            </a:fld>
            <a:endParaRPr dirty="0">
              <a:latin typeface="+mj-lt"/>
            </a:endParaRPr>
          </a:p>
        </p:txBody>
      </p:sp>
      <p:cxnSp>
        <p:nvCxnSpPr>
          <p:cNvPr id="284" name="Google Shape;284;p28"/>
          <p:cNvCxnSpPr/>
          <p:nvPr/>
        </p:nvCxnSpPr>
        <p:spPr>
          <a:xfrm>
            <a:off x="-4800" y="3028950"/>
            <a:ext cx="9153600" cy="0"/>
          </a:xfrm>
          <a:prstGeom prst="straightConnector1">
            <a:avLst/>
          </a:prstGeom>
          <a:noFill/>
          <a:ln w="9525" cap="flat" cmpd="sng">
            <a:solidFill>
              <a:srgbClr val="B3B3B3"/>
            </a:solidFill>
            <a:prstDash val="dash"/>
            <a:round/>
            <a:headEnd type="none" w="med" len="med"/>
            <a:tailEnd type="none" w="med" len="med"/>
          </a:ln>
        </p:spPr>
      </p:cxnSp>
      <p:cxnSp>
        <p:nvCxnSpPr>
          <p:cNvPr id="285" name="Google Shape;285;p28"/>
          <p:cNvCxnSpPr/>
          <p:nvPr/>
        </p:nvCxnSpPr>
        <p:spPr>
          <a:xfrm rot="10800000">
            <a:off x="2105025" y="2190750"/>
            <a:ext cx="0" cy="876300"/>
          </a:xfrm>
          <a:prstGeom prst="straightConnector1">
            <a:avLst/>
          </a:prstGeom>
          <a:noFill/>
          <a:ln w="9525" cap="flat" cmpd="sng">
            <a:solidFill>
              <a:schemeClr val="dk1"/>
            </a:solidFill>
            <a:prstDash val="solid"/>
            <a:round/>
            <a:headEnd type="oval" w="med" len="med"/>
            <a:tailEnd type="oval" w="med" len="med"/>
          </a:ln>
        </p:spPr>
      </p:cxnSp>
      <p:cxnSp>
        <p:nvCxnSpPr>
          <p:cNvPr id="286" name="Google Shape;286;p28"/>
          <p:cNvCxnSpPr>
            <a:cxnSpLocks/>
            <a:stCxn id="298" idx="0"/>
          </p:cNvCxnSpPr>
          <p:nvPr/>
        </p:nvCxnSpPr>
        <p:spPr>
          <a:xfrm>
            <a:off x="4571912" y="2973823"/>
            <a:ext cx="88" cy="883802"/>
          </a:xfrm>
          <a:prstGeom prst="straightConnector1">
            <a:avLst/>
          </a:prstGeom>
          <a:noFill/>
          <a:ln w="9525" cap="flat" cmpd="sng">
            <a:solidFill>
              <a:schemeClr val="dk1"/>
            </a:solidFill>
            <a:prstDash val="solid"/>
            <a:round/>
            <a:headEnd type="oval" w="med" len="med"/>
            <a:tailEnd type="oval" w="med" len="med"/>
          </a:ln>
        </p:spPr>
      </p:cxnSp>
      <p:cxnSp>
        <p:nvCxnSpPr>
          <p:cNvPr id="287" name="Google Shape;287;p28"/>
          <p:cNvCxnSpPr/>
          <p:nvPr/>
        </p:nvCxnSpPr>
        <p:spPr>
          <a:xfrm rot="10800000">
            <a:off x="7038975" y="2190750"/>
            <a:ext cx="0" cy="876300"/>
          </a:xfrm>
          <a:prstGeom prst="straightConnector1">
            <a:avLst/>
          </a:prstGeom>
          <a:noFill/>
          <a:ln w="9525" cap="flat" cmpd="sng">
            <a:solidFill>
              <a:schemeClr val="dk1"/>
            </a:solidFill>
            <a:prstDash val="solid"/>
            <a:round/>
            <a:headEnd type="oval" w="med" len="med"/>
            <a:tailEnd type="oval" w="med" len="med"/>
          </a:ln>
        </p:spPr>
      </p:cxnSp>
      <p:sp>
        <p:nvSpPr>
          <p:cNvPr id="288" name="Google Shape;288;p28"/>
          <p:cNvSpPr txBox="1"/>
          <p:nvPr/>
        </p:nvSpPr>
        <p:spPr>
          <a:xfrm>
            <a:off x="1481175" y="1793875"/>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mj-lt"/>
                <a:ea typeface="Source Sans Pro"/>
                <a:cs typeface="Source Sans Pro"/>
                <a:sym typeface="Source Sans Pro"/>
              </a:rPr>
              <a:t>first</a:t>
            </a:r>
            <a:endParaRPr sz="1800" b="1">
              <a:solidFill>
                <a:schemeClr val="dk1"/>
              </a:solidFill>
              <a:latin typeface="+mj-lt"/>
              <a:ea typeface="Source Sans Pro"/>
              <a:cs typeface="Source Sans Pro"/>
              <a:sym typeface="Source Sans Pro"/>
            </a:endParaRPr>
          </a:p>
        </p:txBody>
      </p:sp>
      <p:sp>
        <p:nvSpPr>
          <p:cNvPr id="289" name="Google Shape;289;p28"/>
          <p:cNvSpPr txBox="1"/>
          <p:nvPr/>
        </p:nvSpPr>
        <p:spPr>
          <a:xfrm>
            <a:off x="3948150" y="3727450"/>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mj-lt"/>
                <a:ea typeface="Source Sans Pro"/>
                <a:cs typeface="Source Sans Pro"/>
                <a:sym typeface="Source Sans Pro"/>
              </a:rPr>
              <a:t>second</a:t>
            </a:r>
            <a:endParaRPr sz="1800" b="1">
              <a:solidFill>
                <a:schemeClr val="dk1"/>
              </a:solidFill>
              <a:latin typeface="+mj-lt"/>
              <a:ea typeface="Source Sans Pro"/>
              <a:cs typeface="Source Sans Pro"/>
              <a:sym typeface="Source Sans Pro"/>
            </a:endParaRPr>
          </a:p>
        </p:txBody>
      </p:sp>
      <p:sp>
        <p:nvSpPr>
          <p:cNvPr id="290" name="Google Shape;290;p28"/>
          <p:cNvSpPr txBox="1"/>
          <p:nvPr/>
        </p:nvSpPr>
        <p:spPr>
          <a:xfrm>
            <a:off x="6415125" y="1793875"/>
            <a:ext cx="1247700"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mj-lt"/>
                <a:ea typeface="Source Sans Pro"/>
                <a:cs typeface="Source Sans Pro"/>
                <a:sym typeface="Source Sans Pro"/>
              </a:rPr>
              <a:t>last</a:t>
            </a:r>
            <a:endParaRPr sz="1800" b="1">
              <a:solidFill>
                <a:schemeClr val="dk1"/>
              </a:solidFill>
              <a:latin typeface="+mj-lt"/>
              <a:ea typeface="Source Sans Pro"/>
              <a:cs typeface="Source Sans Pro"/>
              <a:sym typeface="Source Sans Pro"/>
            </a:endParaRPr>
          </a:p>
        </p:txBody>
      </p:sp>
      <p:grpSp>
        <p:nvGrpSpPr>
          <p:cNvPr id="291" name="Google Shape;291;p28"/>
          <p:cNvGrpSpPr/>
          <p:nvPr/>
        </p:nvGrpSpPr>
        <p:grpSpPr>
          <a:xfrm>
            <a:off x="1888114" y="2812050"/>
            <a:ext cx="433800" cy="433800"/>
            <a:chOff x="5382800" y="412975"/>
            <a:chExt cx="433800" cy="433800"/>
          </a:xfrm>
        </p:grpSpPr>
        <p:sp>
          <p:nvSpPr>
            <p:cNvPr id="292" name="Google Shape;292;p28"/>
            <p:cNvSpPr/>
            <p:nvPr/>
          </p:nvSpPr>
          <p:spPr>
            <a:xfrm>
              <a:off x="5382800" y="41297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5495482" y="52565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5544573" y="57474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28"/>
          <p:cNvGrpSpPr/>
          <p:nvPr/>
        </p:nvGrpSpPr>
        <p:grpSpPr>
          <a:xfrm>
            <a:off x="4355089" y="2812050"/>
            <a:ext cx="433800" cy="433800"/>
            <a:chOff x="5382800" y="412975"/>
            <a:chExt cx="433800" cy="433800"/>
          </a:xfrm>
        </p:grpSpPr>
        <p:sp>
          <p:nvSpPr>
            <p:cNvPr id="296" name="Google Shape;296;p28"/>
            <p:cNvSpPr/>
            <p:nvPr/>
          </p:nvSpPr>
          <p:spPr>
            <a:xfrm>
              <a:off x="5382800" y="41297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8"/>
            <p:cNvSpPr/>
            <p:nvPr/>
          </p:nvSpPr>
          <p:spPr>
            <a:xfrm>
              <a:off x="5495482" y="52565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p:nvPr/>
          </p:nvSpPr>
          <p:spPr>
            <a:xfrm>
              <a:off x="5544573" y="57474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28"/>
          <p:cNvGrpSpPr/>
          <p:nvPr/>
        </p:nvGrpSpPr>
        <p:grpSpPr>
          <a:xfrm>
            <a:off x="6822064" y="2812050"/>
            <a:ext cx="433800" cy="433800"/>
            <a:chOff x="5382800" y="412975"/>
            <a:chExt cx="433800" cy="433800"/>
          </a:xfrm>
        </p:grpSpPr>
        <p:sp>
          <p:nvSpPr>
            <p:cNvPr id="300" name="Google Shape;300;p28"/>
            <p:cNvSpPr/>
            <p:nvPr/>
          </p:nvSpPr>
          <p:spPr>
            <a:xfrm>
              <a:off x="5382800" y="41297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5495482" y="52565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a:off x="5544573" y="57474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5"/>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j-lt"/>
              </a:rPr>
              <a:t>25</a:t>
            </a:fld>
            <a:endParaRPr dirty="0">
              <a:latin typeface="+mj-lt"/>
            </a:endParaRPr>
          </a:p>
        </p:txBody>
      </p:sp>
      <p:sp>
        <p:nvSpPr>
          <p:cNvPr id="363" name="Google Shape;363;p35"/>
          <p:cNvSpPr txBox="1">
            <a:spLocks noGrp="1"/>
          </p:cNvSpPr>
          <p:nvPr>
            <p:ph type="title"/>
          </p:nvPr>
        </p:nvSpPr>
        <p:spPr>
          <a:xfrm>
            <a:off x="5098275" y="1140000"/>
            <a:ext cx="3960000" cy="11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chemeClr val="tx1"/>
                </a:solidFill>
                <a:latin typeface="+mj-lt"/>
              </a:rPr>
              <a:t>THANKS!</a:t>
            </a:r>
            <a:endParaRPr sz="6000" dirty="0">
              <a:solidFill>
                <a:schemeClr val="tx1"/>
              </a:solidFill>
              <a:latin typeface="+mj-lt"/>
            </a:endParaRPr>
          </a:p>
        </p:txBody>
      </p:sp>
      <p:sp>
        <p:nvSpPr>
          <p:cNvPr id="364" name="Google Shape;364;p35"/>
          <p:cNvSpPr txBox="1">
            <a:spLocks noGrp="1"/>
          </p:cNvSpPr>
          <p:nvPr>
            <p:ph type="body" idx="1"/>
          </p:nvPr>
        </p:nvSpPr>
        <p:spPr>
          <a:xfrm>
            <a:off x="5184000" y="2090476"/>
            <a:ext cx="3378900" cy="2530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000" b="1" dirty="0">
                <a:solidFill>
                  <a:srgbClr val="279CCE"/>
                </a:solidFill>
              </a:rPr>
              <a:t>Any questions?</a:t>
            </a:r>
            <a:endParaRPr sz="3000" b="1" dirty="0">
              <a:solidFill>
                <a:srgbClr val="279CCE"/>
              </a:solidFill>
            </a:endParaRPr>
          </a:p>
          <a:p>
            <a:pPr marL="0" lvl="0" indent="0" algn="l" rtl="0">
              <a:spcBef>
                <a:spcPts val="600"/>
              </a:spcBef>
              <a:spcAft>
                <a:spcPts val="0"/>
              </a:spcAft>
              <a:buClr>
                <a:schemeClr val="dk1"/>
              </a:buClr>
              <a:buSzPts val="1100"/>
              <a:buFont typeface="Arial"/>
              <a:buNone/>
            </a:pPr>
            <a:r>
              <a:rPr lang="en" sz="1800" dirty="0"/>
              <a:t>You can find me at</a:t>
            </a:r>
            <a:endParaRPr sz="1800" dirty="0"/>
          </a:p>
          <a:p>
            <a:pPr marL="457200" lvl="0" indent="-342900" algn="l" rtl="0">
              <a:spcBef>
                <a:spcPts val="600"/>
              </a:spcBef>
              <a:spcAft>
                <a:spcPts val="0"/>
              </a:spcAft>
              <a:buSzPts val="1800"/>
              <a:buChar char="▹"/>
            </a:pPr>
            <a:r>
              <a:rPr lang="en" sz="1800" dirty="0"/>
              <a:t>@username</a:t>
            </a:r>
            <a:endParaRPr sz="1800" dirty="0"/>
          </a:p>
          <a:p>
            <a:pPr marL="457200" lvl="0" indent="-342900" algn="l" rtl="0">
              <a:spcBef>
                <a:spcPts val="0"/>
              </a:spcBef>
              <a:spcAft>
                <a:spcPts val="0"/>
              </a:spcAft>
              <a:buSzPts val="1800"/>
              <a:buChar char="▹"/>
            </a:pPr>
            <a:r>
              <a:rPr lang="en" sz="1800" dirty="0"/>
              <a:t>user@mail.me</a:t>
            </a:r>
            <a:endParaRPr sz="1800" dirty="0"/>
          </a:p>
        </p:txBody>
      </p:sp>
      <p:pic>
        <p:nvPicPr>
          <p:cNvPr id="365" name="Google Shape;365;p35"/>
          <p:cNvPicPr preferRelativeResize="0"/>
          <p:nvPr/>
        </p:nvPicPr>
        <p:blipFill>
          <a:blip r:embed="rId3"/>
          <a:srcRect/>
          <a:stretch/>
        </p:blipFill>
        <p:spPr>
          <a:xfrm>
            <a:off x="669525" y="1144755"/>
            <a:ext cx="4003500" cy="399399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35"/>
          <p:cNvSpPr txBox="1">
            <a:spLocks noGrp="1"/>
          </p:cNvSpPr>
          <p:nvPr>
            <p:ph type="title"/>
          </p:nvPr>
        </p:nvSpPr>
        <p:spPr>
          <a:xfrm>
            <a:off x="0" y="363176"/>
            <a:ext cx="9144075" cy="114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dirty="0">
                <a:solidFill>
                  <a:schemeClr val="tx1"/>
                </a:solidFill>
                <a:latin typeface="+mj-lt"/>
              </a:rPr>
              <a:t>Acknowledgments</a:t>
            </a:r>
            <a:endParaRPr sz="6000" dirty="0">
              <a:solidFill>
                <a:schemeClr val="tx1"/>
              </a:solidFill>
              <a:latin typeface="+mj-lt"/>
            </a:endParaRPr>
          </a:p>
        </p:txBody>
      </p:sp>
      <p:sp>
        <p:nvSpPr>
          <p:cNvPr id="364" name="Google Shape;364;p35"/>
          <p:cNvSpPr txBox="1">
            <a:spLocks noGrp="1"/>
          </p:cNvSpPr>
          <p:nvPr>
            <p:ph type="body" idx="1"/>
          </p:nvPr>
        </p:nvSpPr>
        <p:spPr>
          <a:xfrm>
            <a:off x="1633536" y="2714625"/>
            <a:ext cx="5829300" cy="1738574"/>
          </a:xfrm>
          <a:prstGeom prst="rect">
            <a:avLst/>
          </a:prstGeom>
        </p:spPr>
        <p:txBody>
          <a:bodyPr spcFirstLastPara="1" wrap="square" lIns="91425" tIns="91425" rIns="91425" bIns="91425" anchor="t" anchorCtr="0">
            <a:noAutofit/>
          </a:bodyPr>
          <a:lstStyle/>
          <a:p>
            <a:pPr marL="76200" indent="0" algn="ctr">
              <a:lnSpc>
                <a:spcPct val="120000"/>
              </a:lnSpc>
              <a:buNone/>
            </a:pPr>
            <a:r>
              <a:rPr lang="en-US" sz="1050" dirty="0">
                <a:latin typeface="+mn-lt"/>
              </a:rPr>
              <a:t>Overall support for the International Maternal Pediatric Adolescent AIDS Clinical Trials Network (IMPAACT) was provided by the National Institute of Allergy and Infectious Diseases (NIAID) with co-funding from the Eunice Kennedy Shriver National Institute of Child Health and Human Development (NICHD) and the National Institute of Mental Health (NIMH), all components of the National Institutes of Health (NIH), under Award Numbers UM1AI068632-15 (IMPAACT LOC), UM1AI068616-15 (IMPAACT SDMC) and UM1AI106716-09 (IMPAACT LC), and by NICHD contract number HHSN275201800001I. The content is solely the responsibility of the authors and does not necessarily represent the official views of the NIH.</a:t>
            </a:r>
          </a:p>
        </p:txBody>
      </p:sp>
      <p:sp>
        <p:nvSpPr>
          <p:cNvPr id="5" name="Google Shape;364;p35">
            <a:extLst>
              <a:ext uri="{FF2B5EF4-FFF2-40B4-BE49-F238E27FC236}">
                <a16:creationId xmlns:a16="http://schemas.microsoft.com/office/drawing/2014/main" id="{FFD14AA7-3235-4CCF-87B5-06A6293F1348}"/>
              </a:ext>
            </a:extLst>
          </p:cNvPr>
          <p:cNvSpPr txBox="1">
            <a:spLocks/>
          </p:cNvSpPr>
          <p:nvPr/>
        </p:nvSpPr>
        <p:spPr>
          <a:xfrm>
            <a:off x="219074" y="1702463"/>
            <a:ext cx="8658225" cy="10121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lnSpc>
                <a:spcPct val="120000"/>
              </a:lnSpc>
              <a:buFont typeface="Source Sans Pro"/>
              <a:buNone/>
            </a:pPr>
            <a:r>
              <a:rPr lang="en-US" sz="1600" dirty="0">
                <a:latin typeface="+mn-lt"/>
              </a:rPr>
              <a:t>Acknowledge sites, protocol teams, ICAB members etc. here if relevant</a:t>
            </a:r>
          </a:p>
        </p:txBody>
      </p:sp>
    </p:spTree>
    <p:extLst>
      <p:ext uri="{BB962C8B-B14F-4D97-AF65-F5344CB8AC3E}">
        <p14:creationId xmlns:p14="http://schemas.microsoft.com/office/powerpoint/2010/main" val="32703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5" name="Picture 4">
            <a:extLst>
              <a:ext uri="{FF2B5EF4-FFF2-40B4-BE49-F238E27FC236}">
                <a16:creationId xmlns:a16="http://schemas.microsoft.com/office/drawing/2014/main" id="{26E37AD0-31B9-473B-9782-3A6533070CA7}"/>
              </a:ext>
            </a:extLst>
          </p:cNvPr>
          <p:cNvPicPr>
            <a:picLocks noChangeAspect="1"/>
          </p:cNvPicPr>
          <p:nvPr/>
        </p:nvPicPr>
        <p:blipFill>
          <a:blip r:embed="rId3"/>
          <a:stretch>
            <a:fillRect/>
          </a:stretch>
        </p:blipFill>
        <p:spPr>
          <a:xfrm>
            <a:off x="150" y="0"/>
            <a:ext cx="9143850" cy="4165532"/>
          </a:xfrm>
          <a:prstGeom prst="rect">
            <a:avLst/>
          </a:prstGeom>
        </p:spPr>
      </p:pic>
      <p:sp>
        <p:nvSpPr>
          <p:cNvPr id="6" name="Google Shape;11;p2">
            <a:extLst>
              <a:ext uri="{FF2B5EF4-FFF2-40B4-BE49-F238E27FC236}">
                <a16:creationId xmlns:a16="http://schemas.microsoft.com/office/drawing/2014/main" id="{1C05BC7F-A816-400F-8262-D676DD92F16F}"/>
              </a:ext>
            </a:extLst>
          </p:cNvPr>
          <p:cNvSpPr/>
          <p:nvPr/>
        </p:nvSpPr>
        <p:spPr>
          <a:xfrm flipH="1">
            <a:off x="150" y="-5109"/>
            <a:ext cx="9143850" cy="4175750"/>
          </a:xfrm>
          <a:prstGeom prst="rect">
            <a:avLst/>
          </a:prstGeom>
          <a:solidFill>
            <a:srgbClr val="386072">
              <a:alpha val="8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p13">
            <a:extLst>
              <a:ext uri="{FF2B5EF4-FFF2-40B4-BE49-F238E27FC236}">
                <a16:creationId xmlns:a16="http://schemas.microsoft.com/office/drawing/2014/main" id="{47CA38E4-B4E0-42AE-8022-E7B81197186F}"/>
              </a:ext>
            </a:extLst>
          </p:cNvPr>
          <p:cNvSpPr txBox="1">
            <a:spLocks/>
          </p:cNvSpPr>
          <p:nvPr/>
        </p:nvSpPr>
        <p:spPr>
          <a:xfrm>
            <a:off x="750339" y="2789700"/>
            <a:ext cx="6543089" cy="7876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1pPr>
            <a:lvl2pPr marR="0" lvl="1"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2pPr>
            <a:lvl3pPr marR="0" lvl="2"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3pPr>
            <a:lvl4pPr marR="0" lvl="3"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4pPr>
            <a:lvl5pPr marR="0" lvl="4"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5pPr>
            <a:lvl6pPr marR="0" lvl="5"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6pPr>
            <a:lvl7pPr marR="0" lvl="6"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7pPr>
            <a:lvl8pPr marR="0" lvl="7"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8pPr>
            <a:lvl9pPr marR="0" lvl="8"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9pPr>
          </a:lstStyle>
          <a:p>
            <a:r>
              <a:rPr lang="en-US" sz="2000" dirty="0">
                <a:solidFill>
                  <a:schemeClr val="bg1"/>
                </a:solidFill>
                <a:latin typeface="+mj-lt"/>
              </a:rPr>
              <a:t>Presenter Name(s) And Title(s)</a:t>
            </a:r>
          </a:p>
          <a:p>
            <a:r>
              <a:rPr lang="en-US" sz="2000" dirty="0">
                <a:solidFill>
                  <a:schemeClr val="bg1"/>
                </a:solidFill>
                <a:latin typeface="+mj-lt"/>
              </a:rPr>
              <a:t>Date</a:t>
            </a:r>
          </a:p>
        </p:txBody>
      </p:sp>
      <p:sp>
        <p:nvSpPr>
          <p:cNvPr id="16" name="Google Shape;72;p12">
            <a:extLst>
              <a:ext uri="{FF2B5EF4-FFF2-40B4-BE49-F238E27FC236}">
                <a16:creationId xmlns:a16="http://schemas.microsoft.com/office/drawing/2014/main" id="{B4D696FB-EEDC-43B5-B037-2CBB67DB3637}"/>
              </a:ext>
            </a:extLst>
          </p:cNvPr>
          <p:cNvSpPr txBox="1">
            <a:spLocks noGrp="1"/>
          </p:cNvSpPr>
          <p:nvPr>
            <p:ph type="ctrTitle"/>
          </p:nvPr>
        </p:nvSpPr>
        <p:spPr>
          <a:xfrm>
            <a:off x="664615" y="1544175"/>
            <a:ext cx="812696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j-lt"/>
              </a:rPr>
              <a:t>Title</a:t>
            </a:r>
            <a:endParaRPr dirty="0">
              <a:latin typeface="+mj-lt"/>
            </a:endParaRPr>
          </a:p>
        </p:txBody>
      </p:sp>
    </p:spTree>
    <p:extLst>
      <p:ext uri="{BB962C8B-B14F-4D97-AF65-F5344CB8AC3E}">
        <p14:creationId xmlns:p14="http://schemas.microsoft.com/office/powerpoint/2010/main" val="318932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 name="Google Shape;11;p2">
            <a:extLst>
              <a:ext uri="{FF2B5EF4-FFF2-40B4-BE49-F238E27FC236}">
                <a16:creationId xmlns:a16="http://schemas.microsoft.com/office/drawing/2014/main" id="{1C05BC7F-A816-400F-8262-D676DD92F16F}"/>
              </a:ext>
            </a:extLst>
          </p:cNvPr>
          <p:cNvSpPr/>
          <p:nvPr/>
        </p:nvSpPr>
        <p:spPr>
          <a:xfrm flipH="1">
            <a:off x="0" y="0"/>
            <a:ext cx="9143850" cy="4162349"/>
          </a:xfrm>
          <a:prstGeom prst="rect">
            <a:avLst/>
          </a:prstGeom>
          <a:solidFill>
            <a:srgbClr val="386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p13">
            <a:extLst>
              <a:ext uri="{FF2B5EF4-FFF2-40B4-BE49-F238E27FC236}">
                <a16:creationId xmlns:a16="http://schemas.microsoft.com/office/drawing/2014/main" id="{47CA38E4-B4E0-42AE-8022-E7B81197186F}"/>
              </a:ext>
            </a:extLst>
          </p:cNvPr>
          <p:cNvSpPr txBox="1">
            <a:spLocks/>
          </p:cNvSpPr>
          <p:nvPr/>
        </p:nvSpPr>
        <p:spPr>
          <a:xfrm>
            <a:off x="750339" y="2789700"/>
            <a:ext cx="6543089" cy="7876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1pPr>
            <a:lvl2pPr marR="0" lvl="1"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2pPr>
            <a:lvl3pPr marR="0" lvl="2"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3pPr>
            <a:lvl4pPr marR="0" lvl="3"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4pPr>
            <a:lvl5pPr marR="0" lvl="4"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5pPr>
            <a:lvl6pPr marR="0" lvl="5"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6pPr>
            <a:lvl7pPr marR="0" lvl="6"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7pPr>
            <a:lvl8pPr marR="0" lvl="7"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8pPr>
            <a:lvl9pPr marR="0" lvl="8"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9pPr>
          </a:lstStyle>
          <a:p>
            <a:r>
              <a:rPr lang="en-US" sz="2000" dirty="0">
                <a:solidFill>
                  <a:schemeClr val="bg1"/>
                </a:solidFill>
                <a:latin typeface="+mj-lt"/>
              </a:rPr>
              <a:t>Presenter Name(s) And Title(s)</a:t>
            </a:r>
          </a:p>
          <a:p>
            <a:r>
              <a:rPr lang="en-US" sz="2000" dirty="0">
                <a:solidFill>
                  <a:schemeClr val="bg1"/>
                </a:solidFill>
                <a:latin typeface="+mj-lt"/>
              </a:rPr>
              <a:t>Date</a:t>
            </a:r>
          </a:p>
        </p:txBody>
      </p:sp>
      <p:sp>
        <p:nvSpPr>
          <p:cNvPr id="16" name="Google Shape;72;p12">
            <a:extLst>
              <a:ext uri="{FF2B5EF4-FFF2-40B4-BE49-F238E27FC236}">
                <a16:creationId xmlns:a16="http://schemas.microsoft.com/office/drawing/2014/main" id="{B4D696FB-EEDC-43B5-B037-2CBB67DB3637}"/>
              </a:ext>
            </a:extLst>
          </p:cNvPr>
          <p:cNvSpPr txBox="1">
            <a:spLocks noGrp="1"/>
          </p:cNvSpPr>
          <p:nvPr>
            <p:ph type="ctrTitle"/>
          </p:nvPr>
        </p:nvSpPr>
        <p:spPr>
          <a:xfrm>
            <a:off x="664615" y="1544175"/>
            <a:ext cx="812696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j-lt"/>
              </a:rPr>
              <a:t>Title</a:t>
            </a:r>
            <a:endParaRPr dirty="0">
              <a:latin typeface="+mj-lt"/>
            </a:endParaRPr>
          </a:p>
        </p:txBody>
      </p:sp>
    </p:spTree>
    <p:extLst>
      <p:ext uri="{BB962C8B-B14F-4D97-AF65-F5344CB8AC3E}">
        <p14:creationId xmlns:p14="http://schemas.microsoft.com/office/powerpoint/2010/main" val="10418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5069700" y="274203"/>
            <a:ext cx="3195000" cy="11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386072"/>
                </a:solidFill>
                <a:latin typeface="+mj-lt"/>
              </a:rPr>
              <a:t>HELLO!</a:t>
            </a:r>
            <a:endParaRPr sz="6000" dirty="0">
              <a:solidFill>
                <a:srgbClr val="386072"/>
              </a:solidFill>
              <a:latin typeface="+mj-lt"/>
            </a:endParaRPr>
          </a:p>
        </p:txBody>
      </p:sp>
      <p:sp>
        <p:nvSpPr>
          <p:cNvPr id="91" name="Google Shape;91;p14"/>
          <p:cNvSpPr txBox="1">
            <a:spLocks noGrp="1"/>
          </p:cNvSpPr>
          <p:nvPr>
            <p:ph type="body" idx="1"/>
          </p:nvPr>
        </p:nvSpPr>
        <p:spPr>
          <a:xfrm>
            <a:off x="5069700" y="1151479"/>
            <a:ext cx="3836175" cy="198622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3600" b="1" dirty="0">
                <a:solidFill>
                  <a:srgbClr val="279CCE"/>
                </a:solidFill>
                <a:latin typeface="+mn-lt"/>
              </a:rPr>
              <a:t>Keep title fonts around 36pts.</a:t>
            </a:r>
            <a:endParaRPr sz="3600" b="1" dirty="0">
              <a:solidFill>
                <a:srgbClr val="279CCE"/>
              </a:solidFill>
              <a:latin typeface="+mn-lt"/>
            </a:endParaRPr>
          </a:p>
          <a:p>
            <a:pPr marL="0" lvl="0" indent="0" algn="l" rtl="0">
              <a:spcBef>
                <a:spcPts val="600"/>
              </a:spcBef>
              <a:spcAft>
                <a:spcPts val="0"/>
              </a:spcAft>
              <a:buClr>
                <a:schemeClr val="dk1"/>
              </a:buClr>
              <a:buSzPts val="1100"/>
              <a:buFont typeface="Arial"/>
              <a:buNone/>
            </a:pPr>
            <a:r>
              <a:rPr lang="en-US" sz="2000" dirty="0">
                <a:latin typeface="+mn-lt"/>
              </a:rPr>
              <a:t>Body text should be 20pts or more</a:t>
            </a:r>
          </a:p>
        </p:txBody>
      </p:sp>
      <p:sp>
        <p:nvSpPr>
          <p:cNvPr id="92" name="Google Shape;92;p14"/>
          <p:cNvSpPr txBox="1">
            <a:spLocks noGrp="1"/>
          </p:cNvSpPr>
          <p:nvPr>
            <p:ph type="sldNum" idx="12"/>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n-lt"/>
              </a:rPr>
              <a:t>5</a:t>
            </a:fld>
            <a:endParaRPr dirty="0">
              <a:latin typeface="+mn-lt"/>
            </a:endParaRPr>
          </a:p>
        </p:txBody>
      </p:sp>
      <p:pic>
        <p:nvPicPr>
          <p:cNvPr id="93" name="Google Shape;93;p14"/>
          <p:cNvPicPr preferRelativeResize="0"/>
          <p:nvPr/>
        </p:nvPicPr>
        <p:blipFill>
          <a:blip r:embed="rId3"/>
          <a:srcRect/>
          <a:stretch/>
        </p:blipFill>
        <p:spPr>
          <a:xfrm>
            <a:off x="669525" y="1151479"/>
            <a:ext cx="4003500" cy="3993990"/>
          </a:xfrm>
          <a:prstGeom prst="rect">
            <a:avLst/>
          </a:prstGeom>
          <a:noFill/>
          <a:ln>
            <a:noFill/>
          </a:ln>
        </p:spPr>
      </p:pic>
      <p:sp>
        <p:nvSpPr>
          <p:cNvPr id="7" name="TextBox 6">
            <a:extLst>
              <a:ext uri="{FF2B5EF4-FFF2-40B4-BE49-F238E27FC236}">
                <a16:creationId xmlns:a16="http://schemas.microsoft.com/office/drawing/2014/main" id="{127B19D5-88E5-48E9-8367-D580A908DDB3}"/>
              </a:ext>
            </a:extLst>
          </p:cNvPr>
          <p:cNvSpPr txBox="1"/>
          <p:nvPr/>
        </p:nvSpPr>
        <p:spPr>
          <a:xfrm>
            <a:off x="4752975" y="4303901"/>
            <a:ext cx="2587235" cy="723275"/>
          </a:xfrm>
          <a:prstGeom prst="rect">
            <a:avLst/>
          </a:prstGeom>
          <a:noFill/>
        </p:spPr>
        <p:txBody>
          <a:bodyPr wrap="square">
            <a:spAutoFit/>
          </a:bodyPr>
          <a:lstStyle/>
          <a:p>
            <a:pPr marL="0" lvl="0" indent="0" algn="l" rtl="0">
              <a:spcBef>
                <a:spcPts val="600"/>
              </a:spcBef>
              <a:spcAft>
                <a:spcPts val="0"/>
              </a:spcAft>
              <a:buClr>
                <a:schemeClr val="dk1"/>
              </a:buClr>
              <a:buSzPts val="1100"/>
              <a:buFont typeface="Arial"/>
              <a:buNone/>
            </a:pPr>
            <a:r>
              <a:rPr lang="en-US" sz="1200" dirty="0">
                <a:latin typeface="+mn-lt"/>
              </a:rPr>
              <a:t>Want to change the picture? Right click and choose “Change Picture”</a:t>
            </a:r>
          </a:p>
          <a:p>
            <a:pPr marL="0" lvl="0" indent="0" algn="l" rtl="0">
              <a:spcBef>
                <a:spcPts val="600"/>
              </a:spcBef>
              <a:spcAft>
                <a:spcPts val="0"/>
              </a:spcAft>
              <a:buClr>
                <a:schemeClr val="dk1"/>
              </a:buClr>
              <a:buSzPts val="1100"/>
              <a:buFont typeface="Arial"/>
              <a:buNone/>
            </a:pPr>
            <a:r>
              <a:rPr lang="en-US" sz="1200" dirty="0">
                <a:latin typeface="+mn-lt"/>
              </a:rPr>
              <a:t>Size: 4.37”H x 4.38”W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5184003" y="282750"/>
            <a:ext cx="3195000" cy="11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386072"/>
                </a:solidFill>
                <a:latin typeface="+mj-lt"/>
              </a:rPr>
              <a:t>HELLO!</a:t>
            </a:r>
            <a:endParaRPr sz="6000" dirty="0">
              <a:solidFill>
                <a:srgbClr val="386072"/>
              </a:solidFill>
              <a:latin typeface="+mj-lt"/>
            </a:endParaRPr>
          </a:p>
        </p:txBody>
      </p:sp>
      <p:sp>
        <p:nvSpPr>
          <p:cNvPr id="92" name="Google Shape;92;p14"/>
          <p:cNvSpPr txBox="1">
            <a:spLocks noGrp="1"/>
          </p:cNvSpPr>
          <p:nvPr>
            <p:ph type="sldNum" idx="4294967295"/>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n-lt"/>
              </a:rPr>
              <a:t>6</a:t>
            </a:fld>
            <a:endParaRPr dirty="0">
              <a:latin typeface="+mn-lt"/>
            </a:endParaRPr>
          </a:p>
        </p:txBody>
      </p:sp>
      <p:pic>
        <p:nvPicPr>
          <p:cNvPr id="93" name="Google Shape;93;p14"/>
          <p:cNvPicPr preferRelativeResize="0"/>
          <p:nvPr/>
        </p:nvPicPr>
        <p:blipFill>
          <a:blip r:embed="rId3"/>
          <a:srcRect/>
          <a:stretch/>
        </p:blipFill>
        <p:spPr>
          <a:xfrm>
            <a:off x="669525" y="1151479"/>
            <a:ext cx="4003500" cy="3993990"/>
          </a:xfrm>
          <a:prstGeom prst="rect">
            <a:avLst/>
          </a:prstGeom>
          <a:noFill/>
          <a:ln>
            <a:noFill/>
          </a:ln>
        </p:spPr>
      </p:pic>
      <p:sp>
        <p:nvSpPr>
          <p:cNvPr id="10" name="Rectangle 9">
            <a:extLst>
              <a:ext uri="{FF2B5EF4-FFF2-40B4-BE49-F238E27FC236}">
                <a16:creationId xmlns:a16="http://schemas.microsoft.com/office/drawing/2014/main" id="{5E7B71D8-74CF-434E-A8D2-5325A5F7B90E}"/>
              </a:ext>
            </a:extLst>
          </p:cNvPr>
          <p:cNvSpPr/>
          <p:nvPr/>
        </p:nvSpPr>
        <p:spPr>
          <a:xfrm>
            <a:off x="5279476" y="2006251"/>
            <a:ext cx="689858" cy="406621"/>
          </a:xfrm>
          <a:prstGeom prst="rect">
            <a:avLst/>
          </a:prstGeom>
          <a:solidFill>
            <a:srgbClr val="4464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7F011-47BB-4841-A99D-D318ACC11805}"/>
              </a:ext>
            </a:extLst>
          </p:cNvPr>
          <p:cNvSpPr/>
          <p:nvPr/>
        </p:nvSpPr>
        <p:spPr>
          <a:xfrm>
            <a:off x="5279474" y="2545835"/>
            <a:ext cx="689858" cy="406621"/>
          </a:xfrm>
          <a:prstGeom prst="rect">
            <a:avLst/>
          </a:prstGeom>
          <a:solidFill>
            <a:srgbClr val="662C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8D15E8-019D-49D7-A843-C73CF37F30F0}"/>
              </a:ext>
            </a:extLst>
          </p:cNvPr>
          <p:cNvSpPr/>
          <p:nvPr/>
        </p:nvSpPr>
        <p:spPr>
          <a:xfrm>
            <a:off x="5279476" y="3112713"/>
            <a:ext cx="689858" cy="406621"/>
          </a:xfrm>
          <a:prstGeom prst="rect">
            <a:avLst/>
          </a:prstGeom>
          <a:solidFill>
            <a:srgbClr val="279C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C7B6F6F-A89E-4937-9038-DEA4D9B8C36B}"/>
              </a:ext>
            </a:extLst>
          </p:cNvPr>
          <p:cNvSpPr/>
          <p:nvPr/>
        </p:nvSpPr>
        <p:spPr>
          <a:xfrm>
            <a:off x="5279476" y="3653256"/>
            <a:ext cx="689858" cy="406621"/>
          </a:xfrm>
          <a:prstGeom prst="rect">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A9F354-B3A8-44FF-A992-3BC8F5E9614C}"/>
              </a:ext>
            </a:extLst>
          </p:cNvPr>
          <p:cNvSpPr txBox="1"/>
          <p:nvPr/>
        </p:nvSpPr>
        <p:spPr>
          <a:xfrm>
            <a:off x="6125723" y="2006251"/>
            <a:ext cx="2348755" cy="400110"/>
          </a:xfrm>
          <a:prstGeom prst="rect">
            <a:avLst/>
          </a:prstGeom>
          <a:noFill/>
        </p:spPr>
        <p:txBody>
          <a:bodyPr wrap="square" rtlCol="0">
            <a:spAutoFit/>
          </a:bodyPr>
          <a:lstStyle/>
          <a:p>
            <a:r>
              <a:rPr lang="en-US" sz="2000" dirty="0"/>
              <a:t>HEX #44646C</a:t>
            </a:r>
          </a:p>
        </p:txBody>
      </p:sp>
      <p:sp>
        <p:nvSpPr>
          <p:cNvPr id="15" name="TextBox 14">
            <a:extLst>
              <a:ext uri="{FF2B5EF4-FFF2-40B4-BE49-F238E27FC236}">
                <a16:creationId xmlns:a16="http://schemas.microsoft.com/office/drawing/2014/main" id="{E98342E0-099A-4530-B8BF-FB04341E6BF5}"/>
              </a:ext>
            </a:extLst>
          </p:cNvPr>
          <p:cNvSpPr txBox="1"/>
          <p:nvPr/>
        </p:nvSpPr>
        <p:spPr>
          <a:xfrm>
            <a:off x="6125720" y="2551131"/>
            <a:ext cx="2348755" cy="400110"/>
          </a:xfrm>
          <a:prstGeom prst="rect">
            <a:avLst/>
          </a:prstGeom>
          <a:noFill/>
        </p:spPr>
        <p:txBody>
          <a:bodyPr wrap="square" rtlCol="0">
            <a:spAutoFit/>
          </a:bodyPr>
          <a:lstStyle/>
          <a:p>
            <a:r>
              <a:rPr lang="en-US" sz="2000" dirty="0"/>
              <a:t>HEX #662D91</a:t>
            </a:r>
          </a:p>
        </p:txBody>
      </p:sp>
      <p:sp>
        <p:nvSpPr>
          <p:cNvPr id="16" name="TextBox 15">
            <a:extLst>
              <a:ext uri="{FF2B5EF4-FFF2-40B4-BE49-F238E27FC236}">
                <a16:creationId xmlns:a16="http://schemas.microsoft.com/office/drawing/2014/main" id="{8A6770C9-682F-4F4D-8EF9-2884E9B4FA2C}"/>
              </a:ext>
            </a:extLst>
          </p:cNvPr>
          <p:cNvSpPr txBox="1"/>
          <p:nvPr/>
        </p:nvSpPr>
        <p:spPr>
          <a:xfrm>
            <a:off x="6125720" y="3098865"/>
            <a:ext cx="2348755" cy="400110"/>
          </a:xfrm>
          <a:prstGeom prst="rect">
            <a:avLst/>
          </a:prstGeom>
          <a:noFill/>
        </p:spPr>
        <p:txBody>
          <a:bodyPr wrap="square" rtlCol="0">
            <a:spAutoFit/>
          </a:bodyPr>
          <a:lstStyle/>
          <a:p>
            <a:r>
              <a:rPr lang="en-US" sz="2000" dirty="0"/>
              <a:t>HEX #239CCF</a:t>
            </a:r>
          </a:p>
        </p:txBody>
      </p:sp>
      <p:sp>
        <p:nvSpPr>
          <p:cNvPr id="17" name="TextBox 16">
            <a:extLst>
              <a:ext uri="{FF2B5EF4-FFF2-40B4-BE49-F238E27FC236}">
                <a16:creationId xmlns:a16="http://schemas.microsoft.com/office/drawing/2014/main" id="{7E9052EB-C438-4286-BA1D-B15ED2390442}"/>
              </a:ext>
            </a:extLst>
          </p:cNvPr>
          <p:cNvSpPr txBox="1"/>
          <p:nvPr/>
        </p:nvSpPr>
        <p:spPr>
          <a:xfrm>
            <a:off x="6125720" y="3653256"/>
            <a:ext cx="2348755" cy="400110"/>
          </a:xfrm>
          <a:prstGeom prst="rect">
            <a:avLst/>
          </a:prstGeom>
          <a:noFill/>
        </p:spPr>
        <p:txBody>
          <a:bodyPr wrap="square" rtlCol="0">
            <a:spAutoFit/>
          </a:bodyPr>
          <a:lstStyle/>
          <a:p>
            <a:r>
              <a:rPr lang="en-US" sz="2000" dirty="0"/>
              <a:t>HEX #8CC63F</a:t>
            </a:r>
          </a:p>
        </p:txBody>
      </p:sp>
      <p:sp>
        <p:nvSpPr>
          <p:cNvPr id="19" name="Google Shape;91;p14">
            <a:extLst>
              <a:ext uri="{FF2B5EF4-FFF2-40B4-BE49-F238E27FC236}">
                <a16:creationId xmlns:a16="http://schemas.microsoft.com/office/drawing/2014/main" id="{BA9E7985-EE5D-480E-A824-451858A4C7F6}"/>
              </a:ext>
            </a:extLst>
          </p:cNvPr>
          <p:cNvSpPr txBox="1">
            <a:spLocks noGrp="1"/>
          </p:cNvSpPr>
          <p:nvPr>
            <p:ph type="body" idx="1"/>
          </p:nvPr>
        </p:nvSpPr>
        <p:spPr>
          <a:xfrm>
            <a:off x="5184003" y="1160026"/>
            <a:ext cx="3836175" cy="74379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3600" b="1" dirty="0">
                <a:solidFill>
                  <a:srgbClr val="279CCE"/>
                </a:solidFill>
                <a:latin typeface="+mn-lt"/>
              </a:rPr>
              <a:t>Color Guidance</a:t>
            </a:r>
            <a:endParaRPr sz="3600" b="1" dirty="0">
              <a:solidFill>
                <a:srgbClr val="279CCE"/>
              </a:solidFill>
              <a:latin typeface="+mn-lt"/>
            </a:endParaRPr>
          </a:p>
        </p:txBody>
      </p:sp>
    </p:spTree>
    <p:extLst>
      <p:ext uri="{BB962C8B-B14F-4D97-AF65-F5344CB8AC3E}">
        <p14:creationId xmlns:p14="http://schemas.microsoft.com/office/powerpoint/2010/main" val="73395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4"/>
          <p:cNvSpPr txBox="1">
            <a:spLocks noGrp="1"/>
          </p:cNvSpPr>
          <p:nvPr>
            <p:ph type="sldNum" idx="4294967295"/>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n-lt"/>
              </a:rPr>
              <a:t>7</a:t>
            </a:fld>
            <a:endParaRPr dirty="0">
              <a:latin typeface="+mn-lt"/>
            </a:endParaRPr>
          </a:p>
        </p:txBody>
      </p:sp>
      <p:sp>
        <p:nvSpPr>
          <p:cNvPr id="3" name="Content Placeholder 2">
            <a:extLst>
              <a:ext uri="{FF2B5EF4-FFF2-40B4-BE49-F238E27FC236}">
                <a16:creationId xmlns:a16="http://schemas.microsoft.com/office/drawing/2014/main" id="{4D6ED936-5FA5-E24B-89D1-96D9443F905E}"/>
              </a:ext>
            </a:extLst>
          </p:cNvPr>
          <p:cNvSpPr txBox="1">
            <a:spLocks/>
          </p:cNvSpPr>
          <p:nvPr/>
        </p:nvSpPr>
        <p:spPr>
          <a:xfrm>
            <a:off x="453238" y="1313070"/>
            <a:ext cx="4803739" cy="3008228"/>
          </a:xfrm>
          <a:prstGeom prst="rect">
            <a:avLst/>
          </a:prstGeom>
        </p:spPr>
        <p:txBody>
          <a:bodyPr spcFirstLastPara="1" vert="horz" wrap="square" lIns="0" tIns="45720" rIns="0" bIns="45720" rtlCol="0" anchor="t" anchorCtr="0">
            <a:normAutofit/>
          </a:bodyPr>
          <a:lstStyle>
            <a:lvl1pPr marL="304792" lvl="0" indent="-304792" algn="l" defTabSz="914400" rtl="0" eaLnBrk="1" latinLnBrk="0" hangingPunct="1">
              <a:lnSpc>
                <a:spcPct val="90000"/>
              </a:lnSpc>
              <a:spcBef>
                <a:spcPts val="800"/>
              </a:spcBef>
              <a:spcAft>
                <a:spcPts val="0"/>
              </a:spcAft>
              <a:buSzPts val="2400"/>
              <a:buFont typeface="Arial" panose="020B0604020202020204" pitchFamily="34" charset="0"/>
              <a:buChar char="▹"/>
              <a:defRPr sz="3200" kern="1200">
                <a:solidFill>
                  <a:srgbClr val="386072"/>
                </a:solidFill>
                <a:latin typeface="+mn-lt"/>
                <a:ea typeface="+mn-ea"/>
                <a:cs typeface="+mn-cs"/>
              </a:defRPr>
            </a:lvl1pPr>
            <a:lvl2pPr marL="609585" lvl="1" indent="-298443" algn="l" defTabSz="914400" rtl="0" eaLnBrk="1" latinLnBrk="0" hangingPunct="1">
              <a:lnSpc>
                <a:spcPct val="90000"/>
              </a:lnSpc>
              <a:spcBef>
                <a:spcPts val="0"/>
              </a:spcBef>
              <a:spcAft>
                <a:spcPts val="0"/>
              </a:spcAft>
              <a:buSzPts val="2400"/>
              <a:buFont typeface="Wingdings" panose="05000000000000000000" pitchFamily="2" charset="2"/>
              <a:buChar char="§"/>
              <a:defRPr sz="2667" kern="1200">
                <a:solidFill>
                  <a:schemeClr val="tx1"/>
                </a:solidFill>
                <a:latin typeface="+mn-lt"/>
                <a:ea typeface="Yu Gothic" panose="020B0400000000000000" pitchFamily="34" charset="-128"/>
                <a:cs typeface="+mn-cs"/>
              </a:defRPr>
            </a:lvl2pPr>
            <a:lvl3pPr marL="920728" lvl="2" indent="-311143" algn="l" defTabSz="914400" rtl="0" eaLnBrk="1" latinLnBrk="0" hangingPunct="1">
              <a:lnSpc>
                <a:spcPct val="90000"/>
              </a:lnSpc>
              <a:spcBef>
                <a:spcPts val="0"/>
              </a:spcBef>
              <a:spcAft>
                <a:spcPts val="0"/>
              </a:spcAft>
              <a:buSzPts val="2400"/>
              <a:buFont typeface="Source Sans Pro" panose="020B0503030403020204" pitchFamily="34" charset="0"/>
              <a:buChar char="−"/>
              <a:defRPr sz="2400" kern="1200">
                <a:solidFill>
                  <a:schemeClr val="tx1"/>
                </a:solidFill>
                <a:latin typeface="+mn-lt"/>
                <a:ea typeface="+mn-ea"/>
                <a:cs typeface="+mn-cs"/>
              </a:defRPr>
            </a:lvl3pPr>
            <a:lvl4pPr marL="2438339" lvl="3"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4pPr>
            <a:lvl5pPr marL="3047924" lvl="4"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5pPr>
            <a:lvl6pPr marL="3657509" lvl="5"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6pPr>
            <a:lvl7pPr marL="4267093" lvl="6"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7pPr>
            <a:lvl8pPr marL="4876678" lvl="7"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8pPr>
            <a:lvl9pPr marL="5486263" lvl="8"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en-US" sz="2000" dirty="0">
                <a:solidFill>
                  <a:schemeClr val="tx1"/>
                </a:solidFill>
                <a:latin typeface="Arial" panose="020B0604020202020204" pitchFamily="34" charset="0"/>
                <a:cs typeface="Arial" panose="020B0604020202020204" pitchFamily="34" charset="0"/>
              </a:rPr>
              <a:t>Find the </a:t>
            </a:r>
            <a:r>
              <a:rPr lang="en-US" sz="2000" dirty="0">
                <a:solidFill>
                  <a:schemeClr val="tx1"/>
                </a:solidFill>
                <a:latin typeface="Arial" panose="020B0604020202020204" pitchFamily="34" charset="0"/>
                <a:ea typeface="+mn-lt"/>
                <a:cs typeface="Arial" panose="020B0604020202020204" pitchFamily="34" charset="0"/>
              </a:rPr>
              <a:t>ellipses</a:t>
            </a:r>
            <a:r>
              <a:rPr lang="en-US" sz="2000" dirty="0">
                <a:solidFill>
                  <a:schemeClr val="tx1"/>
                </a:solidFill>
                <a:latin typeface="Arial" panose="020B0604020202020204" pitchFamily="34" charset="0"/>
                <a:cs typeface="Arial" panose="020B0604020202020204" pitchFamily="34" charset="0"/>
              </a:rPr>
              <a:t> in the top right corner of your Teams meeting.</a:t>
            </a:r>
          </a:p>
          <a:p>
            <a:pPr marL="342900" indent="-342900">
              <a:buFont typeface="+mj-lt"/>
              <a:buAutoNum type="arabicPeriod"/>
            </a:pPr>
            <a:r>
              <a:rPr lang="en-US" sz="2000" dirty="0">
                <a:solidFill>
                  <a:schemeClr val="tx1"/>
                </a:solidFill>
                <a:latin typeface="Arial" panose="020B0604020202020204" pitchFamily="34" charset="0"/>
                <a:cs typeface="Arial" panose="020B0604020202020204" pitchFamily="34" charset="0"/>
              </a:rPr>
              <a:t>Select "Turn on Live Captions" on the bottom of the drop-down menu.</a:t>
            </a:r>
          </a:p>
          <a:p>
            <a:pPr marL="342900" indent="-342900">
              <a:buFont typeface="Arial" panose="020B0604020202020204" pitchFamily="34" charset="0"/>
              <a:buAutoNum type="arabicPeriod"/>
            </a:pPr>
            <a:r>
              <a:rPr lang="en-US" sz="2000" dirty="0">
                <a:solidFill>
                  <a:schemeClr val="tx1"/>
                </a:solidFill>
                <a:latin typeface="Arial" panose="020B0604020202020204" pitchFamily="34" charset="0"/>
                <a:cs typeface="Arial" panose="020B0604020202020204" pitchFamily="34" charset="0"/>
              </a:rPr>
              <a:t>Captions will appear on the bottom of the screen. </a:t>
            </a:r>
          </a:p>
        </p:txBody>
      </p:sp>
      <p:pic>
        <p:nvPicPr>
          <p:cNvPr id="4" name="Picture 5" descr="Graphical user interface, application&#10;&#10;Description automatically generated">
            <a:extLst>
              <a:ext uri="{FF2B5EF4-FFF2-40B4-BE49-F238E27FC236}">
                <a16:creationId xmlns:a16="http://schemas.microsoft.com/office/drawing/2014/main" id="{56AA750F-33C4-FA44-8899-AFBACD1937C2}"/>
              </a:ext>
            </a:extLst>
          </p:cNvPr>
          <p:cNvPicPr>
            <a:picLocks noChangeAspect="1"/>
          </p:cNvPicPr>
          <p:nvPr/>
        </p:nvPicPr>
        <p:blipFill rotWithShape="1">
          <a:blip r:embed="rId3"/>
          <a:srcRect l="26152"/>
          <a:stretch/>
        </p:blipFill>
        <p:spPr>
          <a:xfrm>
            <a:off x="669525" y="3727464"/>
            <a:ext cx="4803739" cy="1187668"/>
          </a:xfrm>
          <a:prstGeom prst="rect">
            <a:avLst/>
          </a:prstGeom>
        </p:spPr>
      </p:pic>
      <p:pic>
        <p:nvPicPr>
          <p:cNvPr id="5" name="Picture 7" descr="Graphical user interface, application&#10;&#10;Description automatically generated">
            <a:extLst>
              <a:ext uri="{FF2B5EF4-FFF2-40B4-BE49-F238E27FC236}">
                <a16:creationId xmlns:a16="http://schemas.microsoft.com/office/drawing/2014/main" id="{0721CC91-E110-F94A-A452-E5B8492A2B97}"/>
              </a:ext>
            </a:extLst>
          </p:cNvPr>
          <p:cNvPicPr>
            <a:picLocks noChangeAspect="1"/>
          </p:cNvPicPr>
          <p:nvPr/>
        </p:nvPicPr>
        <p:blipFill rotWithShape="1">
          <a:blip r:embed="rId4"/>
          <a:srcRect b="17053"/>
          <a:stretch/>
        </p:blipFill>
        <p:spPr>
          <a:xfrm>
            <a:off x="5838450" y="771925"/>
            <a:ext cx="2090357" cy="3846233"/>
          </a:xfrm>
          <a:prstGeom prst="rect">
            <a:avLst/>
          </a:prstGeom>
        </p:spPr>
      </p:pic>
      <p:pic>
        <p:nvPicPr>
          <p:cNvPr id="6" name="Picture 2" descr="See the source image">
            <a:extLst>
              <a:ext uri="{FF2B5EF4-FFF2-40B4-BE49-F238E27FC236}">
                <a16:creationId xmlns:a16="http://schemas.microsoft.com/office/drawing/2014/main" id="{FDDDD56D-DAE4-6A4D-B62F-E6DA612F5C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737" y="234931"/>
            <a:ext cx="623287" cy="57967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16B3B393-59FE-C744-B09A-D782B4541ABA}"/>
              </a:ext>
            </a:extLst>
          </p:cNvPr>
          <p:cNvSpPr/>
          <p:nvPr/>
        </p:nvSpPr>
        <p:spPr>
          <a:xfrm>
            <a:off x="2070141" y="3627956"/>
            <a:ext cx="693366" cy="636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9EC7E47-E5EB-854C-AE91-4F1838B920F6}"/>
              </a:ext>
            </a:extLst>
          </p:cNvPr>
          <p:cNvSpPr/>
          <p:nvPr/>
        </p:nvSpPr>
        <p:spPr>
          <a:xfrm>
            <a:off x="5997755" y="4007518"/>
            <a:ext cx="1931052" cy="3640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439751DE-5DBC-B345-8A9B-4610A07B02CD}"/>
              </a:ext>
            </a:extLst>
          </p:cNvPr>
          <p:cNvSpPr>
            <a:spLocks noGrp="1"/>
          </p:cNvSpPr>
          <p:nvPr>
            <p:ph type="title"/>
          </p:nvPr>
        </p:nvSpPr>
        <p:spPr>
          <a:xfrm>
            <a:off x="773324" y="0"/>
            <a:ext cx="8967305" cy="780407"/>
          </a:xfrm>
        </p:spPr>
        <p:txBody>
          <a:bodyPr>
            <a:normAutofit/>
          </a:bodyPr>
          <a:lstStyle/>
          <a:p>
            <a:r>
              <a:rPr lang="en-US" sz="2300" b="1" dirty="0"/>
              <a:t>Using Closed Captioning in Teams </a:t>
            </a:r>
          </a:p>
        </p:txBody>
      </p:sp>
      <p:sp>
        <p:nvSpPr>
          <p:cNvPr id="10" name="TextBox 9">
            <a:extLst>
              <a:ext uri="{FF2B5EF4-FFF2-40B4-BE49-F238E27FC236}">
                <a16:creationId xmlns:a16="http://schemas.microsoft.com/office/drawing/2014/main" id="{F555B973-2D10-174E-A703-C159E20D468F}"/>
              </a:ext>
            </a:extLst>
          </p:cNvPr>
          <p:cNvSpPr txBox="1"/>
          <p:nvPr/>
        </p:nvSpPr>
        <p:spPr>
          <a:xfrm>
            <a:off x="2260371" y="3265980"/>
            <a:ext cx="312906" cy="369332"/>
          </a:xfrm>
          <a:prstGeom prst="rect">
            <a:avLst/>
          </a:prstGeom>
          <a:noFill/>
        </p:spPr>
        <p:txBody>
          <a:bodyPr wrap="none" rtlCol="0">
            <a:spAutoFit/>
          </a:bodyPr>
          <a:lstStyle/>
          <a:p>
            <a:pPr algn="l"/>
            <a:r>
              <a:rPr lang="en-US" b="1" dirty="0">
                <a:solidFill>
                  <a:srgbClr val="FF0000"/>
                </a:solidFill>
              </a:rPr>
              <a:t>1</a:t>
            </a:r>
          </a:p>
        </p:txBody>
      </p:sp>
      <p:sp>
        <p:nvSpPr>
          <p:cNvPr id="11" name="TextBox 10">
            <a:extLst>
              <a:ext uri="{FF2B5EF4-FFF2-40B4-BE49-F238E27FC236}">
                <a16:creationId xmlns:a16="http://schemas.microsoft.com/office/drawing/2014/main" id="{FFAC2186-E7CD-394F-9D17-EEF8A10F4647}"/>
              </a:ext>
            </a:extLst>
          </p:cNvPr>
          <p:cNvSpPr txBox="1"/>
          <p:nvPr/>
        </p:nvSpPr>
        <p:spPr>
          <a:xfrm>
            <a:off x="7931659" y="3946052"/>
            <a:ext cx="312906" cy="307777"/>
          </a:xfrm>
          <a:prstGeom prst="rect">
            <a:avLst/>
          </a:prstGeom>
          <a:noFill/>
        </p:spPr>
        <p:txBody>
          <a:bodyPr wrap="square" rtlCol="0">
            <a:spAutoFit/>
          </a:bodyPr>
          <a:lstStyle/>
          <a:p>
            <a:pPr algn="l"/>
            <a:r>
              <a:rPr lang="en-US" b="1" dirty="0">
                <a:solidFill>
                  <a:srgbClr val="FF0000"/>
                </a:solidFill>
              </a:rPr>
              <a:t>2</a:t>
            </a:r>
          </a:p>
        </p:txBody>
      </p:sp>
    </p:spTree>
    <p:extLst>
      <p:ext uri="{BB962C8B-B14F-4D97-AF65-F5344CB8AC3E}">
        <p14:creationId xmlns:p14="http://schemas.microsoft.com/office/powerpoint/2010/main" val="399671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4"/>
          <p:cNvSpPr txBox="1">
            <a:spLocks noGrp="1"/>
          </p:cNvSpPr>
          <p:nvPr>
            <p:ph type="sldNum" idx="4294967295"/>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n-lt"/>
              </a:rPr>
              <a:t>8</a:t>
            </a:fld>
            <a:endParaRPr dirty="0">
              <a:latin typeface="+mn-lt"/>
            </a:endParaRPr>
          </a:p>
        </p:txBody>
      </p:sp>
      <p:sp>
        <p:nvSpPr>
          <p:cNvPr id="18" name="Title 2">
            <a:extLst>
              <a:ext uri="{FF2B5EF4-FFF2-40B4-BE49-F238E27FC236}">
                <a16:creationId xmlns:a16="http://schemas.microsoft.com/office/drawing/2014/main" id="{6449E9C2-DAA8-F145-80B8-8F7EC607C04A}"/>
              </a:ext>
            </a:extLst>
          </p:cNvPr>
          <p:cNvSpPr>
            <a:spLocks noGrp="1"/>
          </p:cNvSpPr>
          <p:nvPr>
            <p:ph type="title"/>
          </p:nvPr>
        </p:nvSpPr>
        <p:spPr>
          <a:xfrm>
            <a:off x="773324" y="0"/>
            <a:ext cx="8967305" cy="780407"/>
          </a:xfrm>
        </p:spPr>
        <p:txBody>
          <a:bodyPr>
            <a:normAutofit/>
          </a:bodyPr>
          <a:lstStyle/>
          <a:p>
            <a:r>
              <a:rPr lang="en-US" sz="2300" b="1" dirty="0"/>
              <a:t>Enabling Closed Captioning in Zoom </a:t>
            </a:r>
          </a:p>
        </p:txBody>
      </p:sp>
      <p:sp>
        <p:nvSpPr>
          <p:cNvPr id="21" name="Content Placeholder 2">
            <a:extLst>
              <a:ext uri="{FF2B5EF4-FFF2-40B4-BE49-F238E27FC236}">
                <a16:creationId xmlns:a16="http://schemas.microsoft.com/office/drawing/2014/main" id="{91097CC3-83AA-EE46-99E7-B6583E81E90E}"/>
              </a:ext>
            </a:extLst>
          </p:cNvPr>
          <p:cNvSpPr txBox="1">
            <a:spLocks/>
          </p:cNvSpPr>
          <p:nvPr/>
        </p:nvSpPr>
        <p:spPr>
          <a:xfrm>
            <a:off x="247176" y="1502580"/>
            <a:ext cx="2048552" cy="4866135"/>
          </a:xfrm>
          <a:prstGeom prst="rect">
            <a:avLst/>
          </a:prstGeom>
        </p:spPr>
        <p:txBody>
          <a:bodyPr spcFirstLastPara="1" vert="horz" wrap="square" lIns="0" tIns="45720" rIns="0" bIns="45720" rtlCol="0" anchor="t" anchorCtr="0">
            <a:noAutofit/>
          </a:bodyPr>
          <a:lstStyle>
            <a:lvl1pPr marL="304792" lvl="0" indent="-304792" algn="l" defTabSz="914400" rtl="0" eaLnBrk="1" latinLnBrk="0" hangingPunct="1">
              <a:lnSpc>
                <a:spcPct val="90000"/>
              </a:lnSpc>
              <a:spcBef>
                <a:spcPts val="800"/>
              </a:spcBef>
              <a:spcAft>
                <a:spcPts val="0"/>
              </a:spcAft>
              <a:buSzPts val="2400"/>
              <a:buFont typeface="Arial" panose="020B0604020202020204" pitchFamily="34" charset="0"/>
              <a:buChar char="▹"/>
              <a:defRPr sz="3200" kern="1200">
                <a:solidFill>
                  <a:srgbClr val="386072"/>
                </a:solidFill>
                <a:latin typeface="+mn-lt"/>
                <a:ea typeface="+mn-ea"/>
                <a:cs typeface="+mn-cs"/>
              </a:defRPr>
            </a:lvl1pPr>
            <a:lvl2pPr marL="609585" lvl="1" indent="-298443" algn="l" defTabSz="914400" rtl="0" eaLnBrk="1" latinLnBrk="0" hangingPunct="1">
              <a:lnSpc>
                <a:spcPct val="90000"/>
              </a:lnSpc>
              <a:spcBef>
                <a:spcPts val="0"/>
              </a:spcBef>
              <a:spcAft>
                <a:spcPts val="0"/>
              </a:spcAft>
              <a:buSzPts val="2400"/>
              <a:buFont typeface="Wingdings" panose="05000000000000000000" pitchFamily="2" charset="2"/>
              <a:buChar char="§"/>
              <a:defRPr sz="2667" kern="1200">
                <a:solidFill>
                  <a:schemeClr val="tx1"/>
                </a:solidFill>
                <a:latin typeface="+mn-lt"/>
                <a:ea typeface="Yu Gothic" panose="020B0400000000000000" pitchFamily="34" charset="-128"/>
                <a:cs typeface="+mn-cs"/>
              </a:defRPr>
            </a:lvl2pPr>
            <a:lvl3pPr marL="920728" lvl="2" indent="-311143" algn="l" defTabSz="914400" rtl="0" eaLnBrk="1" latinLnBrk="0" hangingPunct="1">
              <a:lnSpc>
                <a:spcPct val="90000"/>
              </a:lnSpc>
              <a:spcBef>
                <a:spcPts val="0"/>
              </a:spcBef>
              <a:spcAft>
                <a:spcPts val="0"/>
              </a:spcAft>
              <a:buSzPts val="2400"/>
              <a:buFont typeface="Source Sans Pro" panose="020B0503030403020204" pitchFamily="34" charset="0"/>
              <a:buChar char="−"/>
              <a:defRPr sz="2400" kern="1200">
                <a:solidFill>
                  <a:schemeClr val="tx1"/>
                </a:solidFill>
                <a:latin typeface="+mn-lt"/>
                <a:ea typeface="+mn-ea"/>
                <a:cs typeface="+mn-cs"/>
              </a:defRPr>
            </a:lvl3pPr>
            <a:lvl4pPr marL="2438339" lvl="3"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4pPr>
            <a:lvl5pPr marL="3047924" lvl="4"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5pPr>
            <a:lvl6pPr marL="3657509" lvl="5"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6pPr>
            <a:lvl7pPr marL="4267093" lvl="6"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7pPr>
            <a:lvl8pPr marL="4876678" lvl="7"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8pPr>
            <a:lvl9pPr marL="5486263" lvl="8"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9pPr>
          </a:lstStyle>
          <a:p>
            <a:pPr marL="457200" indent="-457200">
              <a:lnSpc>
                <a:spcPct val="140000"/>
              </a:lnSpc>
              <a:buAutoNum type="arabicPeriod"/>
            </a:pPr>
            <a:r>
              <a:rPr lang="en-US" sz="1400" dirty="0">
                <a:solidFill>
                  <a:schemeClr val="tx1"/>
                </a:solidFill>
                <a:latin typeface="Arial" panose="020B0604020202020204" pitchFamily="34" charset="0"/>
                <a:cs typeface="Arial" panose="020B0604020202020204" pitchFamily="34" charset="0"/>
              </a:rPr>
              <a:t>Log into Zoom in your browser and go to the “</a:t>
            </a:r>
            <a:r>
              <a:rPr lang="en-US" sz="1400" b="1" dirty="0">
                <a:solidFill>
                  <a:schemeClr val="tx1"/>
                </a:solidFill>
                <a:latin typeface="Arial" panose="020B0604020202020204" pitchFamily="34" charset="0"/>
                <a:cs typeface="Arial" panose="020B0604020202020204" pitchFamily="34" charset="0"/>
              </a:rPr>
              <a:t>Settings</a:t>
            </a:r>
            <a:r>
              <a:rPr lang="en-US" sz="1400" dirty="0">
                <a:solidFill>
                  <a:schemeClr val="tx1"/>
                </a:solidFill>
                <a:latin typeface="Arial" panose="020B0604020202020204" pitchFamily="34" charset="0"/>
                <a:cs typeface="Arial" panose="020B0604020202020204" pitchFamily="34" charset="0"/>
              </a:rPr>
              <a:t>” tab on the left-hand corner.</a:t>
            </a:r>
          </a:p>
          <a:p>
            <a:pPr marL="457200" indent="-457200">
              <a:lnSpc>
                <a:spcPct val="140000"/>
              </a:lnSpc>
              <a:buAutoNum type="arabicPeriod"/>
            </a:pPr>
            <a:r>
              <a:rPr lang="en-US" sz="1400" dirty="0">
                <a:solidFill>
                  <a:schemeClr val="tx1"/>
                </a:solidFill>
                <a:latin typeface="Arial" panose="020B0604020202020204" pitchFamily="34" charset="0"/>
                <a:cs typeface="Arial" panose="020B0604020202020204" pitchFamily="34" charset="0"/>
              </a:rPr>
              <a:t>Scroll down to “</a:t>
            </a:r>
            <a:r>
              <a:rPr lang="en-US" sz="1400" b="1" dirty="0">
                <a:solidFill>
                  <a:schemeClr val="tx1"/>
                </a:solidFill>
                <a:latin typeface="Arial" panose="020B0604020202020204" pitchFamily="34" charset="0"/>
                <a:cs typeface="Arial" panose="020B0604020202020204" pitchFamily="34" charset="0"/>
              </a:rPr>
              <a:t>In Meeting (Advanced)</a:t>
            </a:r>
            <a:r>
              <a:rPr lang="en-US" sz="1400" dirty="0">
                <a:solidFill>
                  <a:schemeClr val="tx1"/>
                </a:solidFill>
                <a:latin typeface="Arial" panose="020B0604020202020204" pitchFamily="34" charset="0"/>
                <a:cs typeface="Arial" panose="020B0604020202020204" pitchFamily="34" charset="0"/>
              </a:rPr>
              <a:t>”</a:t>
            </a:r>
            <a:r>
              <a:rPr lang="en-US" sz="1400" b="1"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roughly halfway down the page.</a:t>
            </a:r>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B6B77277-3184-A64C-8F9D-31C61A99E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508" y="1017430"/>
            <a:ext cx="2476500" cy="3924300"/>
          </a:xfrm>
          <a:prstGeom prst="rect">
            <a:avLst/>
          </a:prstGeom>
          <a:effectLst>
            <a:outerShdw blurRad="50800" dist="38100" dir="2700000" algn="tl" rotWithShape="0">
              <a:prstClr val="black">
                <a:alpha val="40000"/>
              </a:prstClr>
            </a:outerShdw>
          </a:effectLst>
        </p:spPr>
      </p:pic>
      <p:sp>
        <p:nvSpPr>
          <p:cNvPr id="23" name="Oval 22">
            <a:extLst>
              <a:ext uri="{FF2B5EF4-FFF2-40B4-BE49-F238E27FC236}">
                <a16:creationId xmlns:a16="http://schemas.microsoft.com/office/drawing/2014/main" id="{6C3B2951-428E-3644-8CBE-B8B09E49118E}"/>
              </a:ext>
            </a:extLst>
          </p:cNvPr>
          <p:cNvSpPr/>
          <p:nvPr/>
        </p:nvSpPr>
        <p:spPr>
          <a:xfrm>
            <a:off x="2602408" y="3517886"/>
            <a:ext cx="1687652" cy="4469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1A1F300-0D97-9D4F-8BC8-8769C6F15587}"/>
              </a:ext>
            </a:extLst>
          </p:cNvPr>
          <p:cNvSpPr txBox="1"/>
          <p:nvPr/>
        </p:nvSpPr>
        <p:spPr>
          <a:xfrm>
            <a:off x="2226880" y="3556692"/>
            <a:ext cx="312906" cy="369332"/>
          </a:xfrm>
          <a:prstGeom prst="rect">
            <a:avLst/>
          </a:prstGeom>
          <a:noFill/>
        </p:spPr>
        <p:txBody>
          <a:bodyPr wrap="none" rtlCol="0">
            <a:spAutoFit/>
          </a:bodyPr>
          <a:lstStyle/>
          <a:p>
            <a:pPr algn="l"/>
            <a:r>
              <a:rPr lang="en-US" b="1">
                <a:solidFill>
                  <a:srgbClr val="FF0000"/>
                </a:solidFill>
              </a:rPr>
              <a:t>1</a:t>
            </a:r>
          </a:p>
        </p:txBody>
      </p:sp>
      <p:pic>
        <p:nvPicPr>
          <p:cNvPr id="25" name="Picture 24" descr="Graphical user interface, text, application, email, Teams&#10;&#10;Description automatically generated">
            <a:extLst>
              <a:ext uri="{FF2B5EF4-FFF2-40B4-BE49-F238E27FC236}">
                <a16:creationId xmlns:a16="http://schemas.microsoft.com/office/drawing/2014/main" id="{E60EC094-6B7D-D14F-938C-A5C68834F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7245" y="2986318"/>
            <a:ext cx="3481578" cy="1903142"/>
          </a:xfrm>
          <a:prstGeom prst="rect">
            <a:avLst/>
          </a:prstGeom>
          <a:effectLst>
            <a:outerShdw blurRad="50800" dist="38100" dir="2700000" algn="tl" rotWithShape="0">
              <a:prstClr val="black">
                <a:alpha val="40000"/>
              </a:prstClr>
            </a:outerShdw>
          </a:effectLst>
        </p:spPr>
      </p:pic>
      <p:sp>
        <p:nvSpPr>
          <p:cNvPr id="26" name="Oval 25">
            <a:extLst>
              <a:ext uri="{FF2B5EF4-FFF2-40B4-BE49-F238E27FC236}">
                <a16:creationId xmlns:a16="http://schemas.microsoft.com/office/drawing/2014/main" id="{7D637980-8490-E449-BADE-7C09AA5E6CB7}"/>
              </a:ext>
            </a:extLst>
          </p:cNvPr>
          <p:cNvSpPr/>
          <p:nvPr/>
        </p:nvSpPr>
        <p:spPr>
          <a:xfrm>
            <a:off x="5358605" y="2955064"/>
            <a:ext cx="1362458" cy="3608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9ACC25B-5D6D-9646-ADF8-C825E68A015D}"/>
              </a:ext>
            </a:extLst>
          </p:cNvPr>
          <p:cNvSpPr txBox="1"/>
          <p:nvPr/>
        </p:nvSpPr>
        <p:spPr>
          <a:xfrm>
            <a:off x="6517091" y="2678541"/>
            <a:ext cx="252612" cy="307777"/>
          </a:xfrm>
          <a:prstGeom prst="rect">
            <a:avLst/>
          </a:prstGeom>
          <a:noFill/>
        </p:spPr>
        <p:txBody>
          <a:bodyPr wrap="square" rtlCol="0">
            <a:spAutoFit/>
          </a:bodyPr>
          <a:lstStyle/>
          <a:p>
            <a:pPr algn="l"/>
            <a:r>
              <a:rPr lang="en-US" b="1" dirty="0">
                <a:solidFill>
                  <a:srgbClr val="FF0000"/>
                </a:solidFill>
              </a:rPr>
              <a:t>2</a:t>
            </a:r>
          </a:p>
        </p:txBody>
      </p:sp>
      <p:sp>
        <p:nvSpPr>
          <p:cNvPr id="28" name="TextBox 27">
            <a:extLst>
              <a:ext uri="{FF2B5EF4-FFF2-40B4-BE49-F238E27FC236}">
                <a16:creationId xmlns:a16="http://schemas.microsoft.com/office/drawing/2014/main" id="{3EB40D0F-73B2-ED4C-BB0F-E041F768EBF1}"/>
              </a:ext>
            </a:extLst>
          </p:cNvPr>
          <p:cNvSpPr txBox="1"/>
          <p:nvPr/>
        </p:nvSpPr>
        <p:spPr>
          <a:xfrm>
            <a:off x="5590138" y="1410482"/>
            <a:ext cx="3115792" cy="738664"/>
          </a:xfrm>
          <a:prstGeom prst="rect">
            <a:avLst/>
          </a:prstGeom>
          <a:noFill/>
        </p:spPr>
        <p:txBody>
          <a:bodyPr wrap="square" rtlCol="0">
            <a:spAutoFit/>
          </a:bodyPr>
          <a:lstStyle/>
          <a:p>
            <a:r>
              <a:rPr lang="en-US" i="1" dirty="0">
                <a:solidFill>
                  <a:srgbClr val="FF0000"/>
                </a:solidFill>
              </a:rPr>
              <a:t>Please note you must be an account owner or have admin privileges to enable closed captioning in Zoom.</a:t>
            </a:r>
          </a:p>
        </p:txBody>
      </p:sp>
    </p:spTree>
    <p:extLst>
      <p:ext uri="{BB962C8B-B14F-4D97-AF65-F5344CB8AC3E}">
        <p14:creationId xmlns:p14="http://schemas.microsoft.com/office/powerpoint/2010/main" val="285634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4"/>
          <p:cNvSpPr txBox="1">
            <a:spLocks noGrp="1"/>
          </p:cNvSpPr>
          <p:nvPr>
            <p:ph type="sldNum" idx="4294967295"/>
          </p:nvPr>
        </p:nvSpPr>
        <p:spPr>
          <a:xfrm>
            <a:off x="-75" y="0"/>
            <a:ext cx="669600" cy="1140000"/>
          </a:xfrm>
          <a:prstGeom prst="rect">
            <a:avLst/>
          </a:prstGeom>
          <a:solidFill>
            <a:srgbClr val="386072"/>
          </a:solidFill>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latin typeface="+mn-lt"/>
              </a:rPr>
              <a:t>9</a:t>
            </a:fld>
            <a:endParaRPr dirty="0">
              <a:latin typeface="+mn-lt"/>
            </a:endParaRPr>
          </a:p>
        </p:txBody>
      </p:sp>
      <p:sp>
        <p:nvSpPr>
          <p:cNvPr id="3" name="Title 2">
            <a:extLst>
              <a:ext uri="{FF2B5EF4-FFF2-40B4-BE49-F238E27FC236}">
                <a16:creationId xmlns:a16="http://schemas.microsoft.com/office/drawing/2014/main" id="{84503274-7A19-894F-AB49-14DA0C9FB2BB}"/>
              </a:ext>
            </a:extLst>
          </p:cNvPr>
          <p:cNvSpPr>
            <a:spLocks noGrp="1"/>
          </p:cNvSpPr>
          <p:nvPr>
            <p:ph type="title"/>
          </p:nvPr>
        </p:nvSpPr>
        <p:spPr>
          <a:xfrm>
            <a:off x="773324" y="0"/>
            <a:ext cx="8967305" cy="780407"/>
          </a:xfrm>
        </p:spPr>
        <p:txBody>
          <a:bodyPr>
            <a:normAutofit/>
          </a:bodyPr>
          <a:lstStyle/>
          <a:p>
            <a:r>
              <a:rPr lang="en-US" sz="2300" b="1" dirty="0"/>
              <a:t>Enabling Closed Captioning in Zoom Cont. </a:t>
            </a:r>
          </a:p>
        </p:txBody>
      </p:sp>
      <p:sp>
        <p:nvSpPr>
          <p:cNvPr id="4" name="Content Placeholder 2">
            <a:extLst>
              <a:ext uri="{FF2B5EF4-FFF2-40B4-BE49-F238E27FC236}">
                <a16:creationId xmlns:a16="http://schemas.microsoft.com/office/drawing/2014/main" id="{10DC7C91-86AD-7740-B322-76B4FF5B63EE}"/>
              </a:ext>
            </a:extLst>
          </p:cNvPr>
          <p:cNvSpPr txBox="1">
            <a:spLocks/>
          </p:cNvSpPr>
          <p:nvPr/>
        </p:nvSpPr>
        <p:spPr>
          <a:xfrm>
            <a:off x="328324" y="1433124"/>
            <a:ext cx="3428459" cy="4866135"/>
          </a:xfrm>
          <a:prstGeom prst="rect">
            <a:avLst/>
          </a:prstGeom>
        </p:spPr>
        <p:txBody>
          <a:bodyPr spcFirstLastPara="1" vert="horz" wrap="square" lIns="0" tIns="45720" rIns="0" bIns="45720" rtlCol="0" anchor="t" anchorCtr="0">
            <a:noAutofit/>
          </a:bodyPr>
          <a:lstStyle>
            <a:lvl1pPr marL="304792" lvl="0" indent="-304792" algn="l" defTabSz="914400" rtl="0" eaLnBrk="1" latinLnBrk="0" hangingPunct="1">
              <a:lnSpc>
                <a:spcPct val="90000"/>
              </a:lnSpc>
              <a:spcBef>
                <a:spcPts val="800"/>
              </a:spcBef>
              <a:spcAft>
                <a:spcPts val="0"/>
              </a:spcAft>
              <a:buSzPts val="2400"/>
              <a:buFont typeface="Arial" panose="020B0604020202020204" pitchFamily="34" charset="0"/>
              <a:buChar char="▹"/>
              <a:defRPr sz="3200" kern="1200">
                <a:solidFill>
                  <a:srgbClr val="386072"/>
                </a:solidFill>
                <a:latin typeface="+mn-lt"/>
                <a:ea typeface="+mn-ea"/>
                <a:cs typeface="+mn-cs"/>
              </a:defRPr>
            </a:lvl1pPr>
            <a:lvl2pPr marL="609585" lvl="1" indent="-298443" algn="l" defTabSz="914400" rtl="0" eaLnBrk="1" latinLnBrk="0" hangingPunct="1">
              <a:lnSpc>
                <a:spcPct val="90000"/>
              </a:lnSpc>
              <a:spcBef>
                <a:spcPts val="0"/>
              </a:spcBef>
              <a:spcAft>
                <a:spcPts val="0"/>
              </a:spcAft>
              <a:buSzPts val="2400"/>
              <a:buFont typeface="Wingdings" panose="05000000000000000000" pitchFamily="2" charset="2"/>
              <a:buChar char="§"/>
              <a:defRPr sz="2667" kern="1200">
                <a:solidFill>
                  <a:schemeClr val="tx1"/>
                </a:solidFill>
                <a:latin typeface="+mn-lt"/>
                <a:ea typeface="Yu Gothic" panose="020B0400000000000000" pitchFamily="34" charset="-128"/>
                <a:cs typeface="+mn-cs"/>
              </a:defRPr>
            </a:lvl2pPr>
            <a:lvl3pPr marL="920728" lvl="2" indent="-311143" algn="l" defTabSz="914400" rtl="0" eaLnBrk="1" latinLnBrk="0" hangingPunct="1">
              <a:lnSpc>
                <a:spcPct val="90000"/>
              </a:lnSpc>
              <a:spcBef>
                <a:spcPts val="0"/>
              </a:spcBef>
              <a:spcAft>
                <a:spcPts val="0"/>
              </a:spcAft>
              <a:buSzPts val="2400"/>
              <a:buFont typeface="Source Sans Pro" panose="020B0503030403020204" pitchFamily="34" charset="0"/>
              <a:buChar char="−"/>
              <a:defRPr sz="2400" kern="1200">
                <a:solidFill>
                  <a:schemeClr val="tx1"/>
                </a:solidFill>
                <a:latin typeface="+mn-lt"/>
                <a:ea typeface="+mn-ea"/>
                <a:cs typeface="+mn-cs"/>
              </a:defRPr>
            </a:lvl3pPr>
            <a:lvl4pPr marL="2438339" lvl="3"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4pPr>
            <a:lvl5pPr marL="3047924" lvl="4"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5pPr>
            <a:lvl6pPr marL="3657509" lvl="5"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6pPr>
            <a:lvl7pPr marL="4267093" lvl="6"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7pPr>
            <a:lvl8pPr marL="4876678" lvl="7"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8pPr>
            <a:lvl9pPr marL="5486263" lvl="8"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9pPr>
          </a:lstStyle>
          <a:p>
            <a:pPr marL="0" indent="0">
              <a:lnSpc>
                <a:spcPct val="120000"/>
              </a:lnSpc>
              <a:buNone/>
            </a:pPr>
            <a:r>
              <a:rPr lang="en-US" sz="1600" dirty="0">
                <a:solidFill>
                  <a:schemeClr val="tx1"/>
                </a:solidFill>
                <a:latin typeface="Arial" panose="020B0604020202020204" pitchFamily="34" charset="0"/>
                <a:cs typeface="Arial" panose="020B0604020202020204" pitchFamily="34" charset="0"/>
              </a:rPr>
              <a:t>3. Continue scrolling to the “</a:t>
            </a:r>
            <a:r>
              <a:rPr lang="en-US" sz="1600" b="1" dirty="0">
                <a:solidFill>
                  <a:schemeClr val="tx1"/>
                </a:solidFill>
                <a:latin typeface="Arial" panose="020B0604020202020204" pitchFamily="34" charset="0"/>
                <a:cs typeface="Arial" panose="020B0604020202020204" pitchFamily="34" charset="0"/>
              </a:rPr>
              <a:t>Closed Captioning</a:t>
            </a:r>
            <a:r>
              <a:rPr lang="en-US" sz="1600" dirty="0">
                <a:solidFill>
                  <a:schemeClr val="tx1"/>
                </a:solidFill>
                <a:latin typeface="Arial" panose="020B0604020202020204" pitchFamily="34" charset="0"/>
                <a:cs typeface="Arial" panose="020B0604020202020204" pitchFamily="34" charset="0"/>
              </a:rPr>
              <a:t>” Section and click the box to “</a:t>
            </a:r>
            <a:r>
              <a:rPr lang="en-US" sz="1600" b="1" dirty="0">
                <a:solidFill>
                  <a:schemeClr val="tx1"/>
                </a:solidFill>
                <a:latin typeface="Arial" panose="020B0604020202020204" pitchFamily="34" charset="0"/>
                <a:cs typeface="Arial" panose="020B0604020202020204" pitchFamily="34" charset="0"/>
              </a:rPr>
              <a:t>Enable live transcription service to show transcript on the side panel in-meeting</a:t>
            </a:r>
            <a:r>
              <a:rPr lang="en-US" sz="1600" dirty="0">
                <a:solidFill>
                  <a:schemeClr val="tx1"/>
                </a:solidFill>
                <a:latin typeface="Arial" panose="020B0604020202020204" pitchFamily="34" charset="0"/>
                <a:cs typeface="Arial" panose="020B0604020202020204" pitchFamily="34" charset="0"/>
              </a:rPr>
              <a:t>.”</a:t>
            </a:r>
          </a:p>
        </p:txBody>
      </p:sp>
      <p:pic>
        <p:nvPicPr>
          <p:cNvPr id="5" name="Picture 4" descr="Graphical user interface, text, application, email&#10;&#10;Description automatically generated">
            <a:extLst>
              <a:ext uri="{FF2B5EF4-FFF2-40B4-BE49-F238E27FC236}">
                <a16:creationId xmlns:a16="http://schemas.microsoft.com/office/drawing/2014/main" id="{A99CA1AA-EEDE-A740-879D-5FC97F5EE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185" y="1081958"/>
            <a:ext cx="4851500" cy="2332452"/>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768BF2BE-516D-E141-8CDB-2F18BE35118D}"/>
              </a:ext>
            </a:extLst>
          </p:cNvPr>
          <p:cNvSpPr/>
          <p:nvPr/>
        </p:nvSpPr>
        <p:spPr>
          <a:xfrm>
            <a:off x="3906989" y="2165515"/>
            <a:ext cx="4339698" cy="4062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FC1F67F-5561-9C40-8063-38445C6B78DC}"/>
              </a:ext>
            </a:extLst>
          </p:cNvPr>
          <p:cNvSpPr txBox="1"/>
          <p:nvPr/>
        </p:nvSpPr>
        <p:spPr>
          <a:xfrm>
            <a:off x="8253089" y="2214743"/>
            <a:ext cx="244946" cy="307777"/>
          </a:xfrm>
          <a:prstGeom prst="rect">
            <a:avLst/>
          </a:prstGeom>
          <a:noFill/>
        </p:spPr>
        <p:txBody>
          <a:bodyPr wrap="square" rtlCol="0">
            <a:spAutoFit/>
          </a:bodyPr>
          <a:lstStyle/>
          <a:p>
            <a:pPr algn="l"/>
            <a:r>
              <a:rPr lang="en-US" b="1">
                <a:solidFill>
                  <a:srgbClr val="FF0000"/>
                </a:solidFill>
              </a:rPr>
              <a:t>3</a:t>
            </a:r>
          </a:p>
        </p:txBody>
      </p:sp>
      <p:pic>
        <p:nvPicPr>
          <p:cNvPr id="8" name="Picture 7">
            <a:extLst>
              <a:ext uri="{FF2B5EF4-FFF2-40B4-BE49-F238E27FC236}">
                <a16:creationId xmlns:a16="http://schemas.microsoft.com/office/drawing/2014/main" id="{3CDB5071-9B21-7C46-85DB-3115C63230FE}"/>
              </a:ext>
            </a:extLst>
          </p:cNvPr>
          <p:cNvPicPr>
            <a:picLocks noChangeAspect="1"/>
          </p:cNvPicPr>
          <p:nvPr/>
        </p:nvPicPr>
        <p:blipFill rotWithShape="1">
          <a:blip r:embed="rId4">
            <a:extLst>
              <a:ext uri="{28A0092B-C50C-407E-A947-70E740481C1C}">
                <a14:useLocalDpi xmlns:a14="http://schemas.microsoft.com/office/drawing/2010/main" val="0"/>
              </a:ext>
            </a:extLst>
          </a:blip>
          <a:srcRect t="30293" b="7351"/>
          <a:stretch/>
        </p:blipFill>
        <p:spPr>
          <a:xfrm>
            <a:off x="0" y="3561654"/>
            <a:ext cx="9161846" cy="499888"/>
          </a:xfrm>
          <a:prstGeom prst="rect">
            <a:avLst/>
          </a:prstGeom>
        </p:spPr>
      </p:pic>
      <p:sp>
        <p:nvSpPr>
          <p:cNvPr id="9" name="Oval 8">
            <a:extLst>
              <a:ext uri="{FF2B5EF4-FFF2-40B4-BE49-F238E27FC236}">
                <a16:creationId xmlns:a16="http://schemas.microsoft.com/office/drawing/2014/main" id="{F5DB2EDC-349D-6B44-AA2F-04C2FDA556D1}"/>
              </a:ext>
            </a:extLst>
          </p:cNvPr>
          <p:cNvSpPr/>
          <p:nvPr/>
        </p:nvSpPr>
        <p:spPr>
          <a:xfrm>
            <a:off x="5170902" y="3494827"/>
            <a:ext cx="809478" cy="7427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5169D64C-2E18-C740-8B7F-F639A267C4A8}"/>
              </a:ext>
            </a:extLst>
          </p:cNvPr>
          <p:cNvSpPr txBox="1">
            <a:spLocks/>
          </p:cNvSpPr>
          <p:nvPr/>
        </p:nvSpPr>
        <p:spPr>
          <a:xfrm>
            <a:off x="253125" y="4176467"/>
            <a:ext cx="7307727" cy="1036664"/>
          </a:xfrm>
          <a:prstGeom prst="rect">
            <a:avLst/>
          </a:prstGeom>
        </p:spPr>
        <p:txBody>
          <a:bodyPr spcFirstLastPara="1" vert="horz" wrap="square" lIns="0" tIns="45720" rIns="0" bIns="45720" rtlCol="0" anchor="t" anchorCtr="0">
            <a:normAutofit/>
          </a:bodyPr>
          <a:lstStyle>
            <a:lvl1pPr marL="304792" lvl="0" indent="-304792" algn="l" defTabSz="914400" rtl="0" eaLnBrk="1" latinLnBrk="0" hangingPunct="1">
              <a:lnSpc>
                <a:spcPct val="90000"/>
              </a:lnSpc>
              <a:spcBef>
                <a:spcPts val="800"/>
              </a:spcBef>
              <a:spcAft>
                <a:spcPts val="0"/>
              </a:spcAft>
              <a:buSzPts val="2400"/>
              <a:buFont typeface="Arial" panose="020B0604020202020204" pitchFamily="34" charset="0"/>
              <a:buChar char="▹"/>
              <a:defRPr sz="3200" kern="1200">
                <a:solidFill>
                  <a:srgbClr val="386072"/>
                </a:solidFill>
                <a:latin typeface="+mn-lt"/>
                <a:ea typeface="+mn-ea"/>
                <a:cs typeface="+mn-cs"/>
              </a:defRPr>
            </a:lvl1pPr>
            <a:lvl2pPr marL="609585" lvl="1" indent="-298443" algn="l" defTabSz="914400" rtl="0" eaLnBrk="1" latinLnBrk="0" hangingPunct="1">
              <a:lnSpc>
                <a:spcPct val="90000"/>
              </a:lnSpc>
              <a:spcBef>
                <a:spcPts val="0"/>
              </a:spcBef>
              <a:spcAft>
                <a:spcPts val="0"/>
              </a:spcAft>
              <a:buSzPts val="2400"/>
              <a:buFont typeface="Wingdings" panose="05000000000000000000" pitchFamily="2" charset="2"/>
              <a:buChar char="§"/>
              <a:defRPr sz="2667" kern="1200">
                <a:solidFill>
                  <a:schemeClr val="tx1"/>
                </a:solidFill>
                <a:latin typeface="+mn-lt"/>
                <a:ea typeface="Yu Gothic" panose="020B0400000000000000" pitchFamily="34" charset="-128"/>
                <a:cs typeface="+mn-cs"/>
              </a:defRPr>
            </a:lvl2pPr>
            <a:lvl3pPr marL="920728" lvl="2" indent="-311143" algn="l" defTabSz="914400" rtl="0" eaLnBrk="1" latinLnBrk="0" hangingPunct="1">
              <a:lnSpc>
                <a:spcPct val="90000"/>
              </a:lnSpc>
              <a:spcBef>
                <a:spcPts val="0"/>
              </a:spcBef>
              <a:spcAft>
                <a:spcPts val="0"/>
              </a:spcAft>
              <a:buSzPts val="2400"/>
              <a:buFont typeface="Source Sans Pro" panose="020B0503030403020204" pitchFamily="34" charset="0"/>
              <a:buChar char="−"/>
              <a:defRPr sz="2400" kern="1200">
                <a:solidFill>
                  <a:schemeClr val="tx1"/>
                </a:solidFill>
                <a:latin typeface="+mn-lt"/>
                <a:ea typeface="+mn-ea"/>
                <a:cs typeface="+mn-cs"/>
              </a:defRPr>
            </a:lvl3pPr>
            <a:lvl4pPr marL="2438339" lvl="3"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4pPr>
            <a:lvl5pPr marL="3047924" lvl="4"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5pPr>
            <a:lvl6pPr marL="3657509" lvl="5"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6pPr>
            <a:lvl7pPr marL="4267093" lvl="6"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7pPr>
            <a:lvl8pPr marL="4876678" lvl="7"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8pPr>
            <a:lvl9pPr marL="5486263" lvl="8" indent="-507987" algn="l" defTabSz="914400" rtl="0" eaLnBrk="1" latinLnBrk="0" hangingPunct="1">
              <a:lnSpc>
                <a:spcPct val="90000"/>
              </a:lnSpc>
              <a:spcBef>
                <a:spcPts val="0"/>
              </a:spcBef>
              <a:spcAft>
                <a:spcPts val="0"/>
              </a:spcAft>
              <a:buSzPts val="2400"/>
              <a:buFont typeface="Arial" panose="020B0604020202020204" pitchFamily="34" charset="0"/>
              <a:buChar char="■"/>
              <a:defRPr sz="3200" kern="1200">
                <a:solidFill>
                  <a:schemeClr val="tx1"/>
                </a:solidFill>
                <a:latin typeface="+mn-lt"/>
                <a:ea typeface="+mn-ea"/>
                <a:cs typeface="+mn-cs"/>
              </a:defRPr>
            </a:lvl9pPr>
          </a:lstStyle>
          <a:p>
            <a:pPr marL="0" indent="0">
              <a:lnSpc>
                <a:spcPct val="120000"/>
              </a:lnSpc>
              <a:buNone/>
            </a:pPr>
            <a:r>
              <a:rPr lang="en-US" sz="1600" dirty="0">
                <a:solidFill>
                  <a:schemeClr val="tx1"/>
                </a:solidFill>
                <a:latin typeface="Arial" panose="020B0604020202020204" pitchFamily="34" charset="0"/>
                <a:cs typeface="Arial" panose="020B0604020202020204" pitchFamily="34" charset="0"/>
              </a:rPr>
              <a:t>This will allow the “</a:t>
            </a:r>
            <a:r>
              <a:rPr lang="en-US" sz="1600" b="1" dirty="0">
                <a:solidFill>
                  <a:schemeClr val="tx1"/>
                </a:solidFill>
                <a:latin typeface="Arial" panose="020B0604020202020204" pitchFamily="34" charset="0"/>
                <a:cs typeface="Arial" panose="020B0604020202020204" pitchFamily="34" charset="0"/>
              </a:rPr>
              <a:t>Live Transcript</a:t>
            </a:r>
            <a:r>
              <a:rPr lang="en-US" sz="1600" dirty="0">
                <a:solidFill>
                  <a:schemeClr val="tx1"/>
                </a:solidFill>
                <a:latin typeface="Arial" panose="020B0604020202020204" pitchFamily="34" charset="0"/>
                <a:cs typeface="Arial" panose="020B0604020202020204" pitchFamily="34" charset="0"/>
              </a:rPr>
              <a:t>” button to appear on the Zoom toolbar during meetings. See below to the right of the “record” button.</a:t>
            </a:r>
          </a:p>
        </p:txBody>
      </p:sp>
    </p:spTree>
    <p:extLst>
      <p:ext uri="{BB962C8B-B14F-4D97-AF65-F5344CB8AC3E}">
        <p14:creationId xmlns:p14="http://schemas.microsoft.com/office/powerpoint/2010/main" val="3493457817"/>
      </p:ext>
    </p:extLst>
  </p:cSld>
  <p:clrMapOvr>
    <a:masterClrMapping/>
  </p:clrMapOvr>
</p:sld>
</file>

<file path=ppt/theme/theme1.xml><?xml version="1.0" encoding="utf-8"?>
<a:theme xmlns:a="http://schemas.openxmlformats.org/drawingml/2006/main" name="Cerimon template">
  <a:themeElements>
    <a:clrScheme name="Bluegray">
      <a:dk1>
        <a:srgbClr val="43636C"/>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BF90A4BA2FEE4B907F22FF252FCE8B" ma:contentTypeVersion="12" ma:contentTypeDescription="Create a new document." ma:contentTypeScope="" ma:versionID="a74897777611450e722827a2fd68a8fd">
  <xsd:schema xmlns:xsd="http://www.w3.org/2001/XMLSchema" xmlns:xs="http://www.w3.org/2001/XMLSchema" xmlns:p="http://schemas.microsoft.com/office/2006/metadata/properties" xmlns:ns2="ab89e904-87b6-49de-ae8d-3dbfd4ed2a96" xmlns:ns3="8fff0748-757e-44e1-b4d1-3ab4f47f7563" targetNamespace="http://schemas.microsoft.com/office/2006/metadata/properties" ma:root="true" ma:fieldsID="bf1f05285d9b2471ffe369cf5e4aabf1" ns2:_="" ns3:_="">
    <xsd:import namespace="ab89e904-87b6-49de-ae8d-3dbfd4ed2a96"/>
    <xsd:import namespace="8fff0748-757e-44e1-b4d1-3ab4f47f75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89e904-87b6-49de-ae8d-3dbfd4ed2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ff0748-757e-44e1-b4d1-3ab4f47f756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7075F9-68E3-4487-91E9-081B53190C05}">
  <ds:schemaRefs>
    <ds:schemaRef ds:uri="http://schemas.microsoft.com/sharepoint/v3/contenttype/forms"/>
  </ds:schemaRefs>
</ds:datastoreItem>
</file>

<file path=customXml/itemProps2.xml><?xml version="1.0" encoding="utf-8"?>
<ds:datastoreItem xmlns:ds="http://schemas.openxmlformats.org/officeDocument/2006/customXml" ds:itemID="{94ABEB50-06C7-456C-8168-3F4772289D27}">
  <ds:schemaRefs>
    <ds:schemaRef ds:uri="8fff0748-757e-44e1-b4d1-3ab4f47f7563"/>
    <ds:schemaRef ds:uri="ab89e904-87b6-49de-ae8d-3dbfd4ed2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6BF124-86B3-4DB9-9CC3-D0CA686B4C6B}">
  <ds:schemaRefs>
    <ds:schemaRef ds:uri="http://purl.org/dc/elements/1.1/"/>
    <ds:schemaRef ds:uri="8fff0748-757e-44e1-b4d1-3ab4f47f7563"/>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ab89e904-87b6-49de-ae8d-3dbfd4ed2a96"/>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189</TotalTime>
  <Words>888</Words>
  <Application>Microsoft Macintosh PowerPoint</Application>
  <PresentationFormat>On-screen Show (16:9)</PresentationFormat>
  <Paragraphs>143</Paragraphs>
  <Slides>26</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Dosis</vt:lpstr>
      <vt:lpstr>Source Sans Pro</vt:lpstr>
      <vt:lpstr>Arial</vt:lpstr>
      <vt:lpstr>Cerimon template</vt:lpstr>
      <vt:lpstr>Title</vt:lpstr>
      <vt:lpstr>Title</vt:lpstr>
      <vt:lpstr>Title</vt:lpstr>
      <vt:lpstr>Title</vt:lpstr>
      <vt:lpstr>HELLO!</vt:lpstr>
      <vt:lpstr>HELLO!</vt:lpstr>
      <vt:lpstr>Using Closed Captioning in Teams </vt:lpstr>
      <vt:lpstr>Enabling Closed Captioning in Zoom </vt:lpstr>
      <vt:lpstr>Enabling Closed Captioning in Zoom Cont. </vt:lpstr>
      <vt:lpstr>TRANSITION HEADLINE</vt:lpstr>
      <vt:lpstr>THIS IS A SLIDE TITLE</vt:lpstr>
      <vt:lpstr>THIS IS A CONTENT SLIDE</vt:lpstr>
      <vt:lpstr>YOU CAN ALSO SPLIT YOUR CONTENT</vt:lpstr>
      <vt:lpstr>IN TWO OR THREE COLUMNS</vt:lpstr>
      <vt:lpstr> TITLE</vt:lpstr>
      <vt:lpstr>PowerPoint Presentation</vt:lpstr>
      <vt:lpstr>USE CHARTS TO EXPLAIN YOUR IDEAS</vt:lpstr>
      <vt:lpstr>AND TABLES TO COMPARE DATA</vt:lpstr>
      <vt:lpstr>PowerPoint Presentation</vt:lpstr>
      <vt:lpstr>PowerPoint Presentation</vt:lpstr>
      <vt:lpstr>PowerPoint Presentation</vt:lpstr>
      <vt:lpstr>PowerPoint Presentation</vt:lpstr>
      <vt:lpstr>89,526,124</vt:lpstr>
      <vt:lpstr>THIS SLIDE SHOWS PROCESS</vt:lpstr>
      <vt:lpstr>THANKS!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Laura Long</dc:creator>
  <cp:lastModifiedBy>Laura Long</cp:lastModifiedBy>
  <cp:revision>53</cp:revision>
  <dcterms:modified xsi:type="dcterms:W3CDTF">2022-02-22T17:39:40Z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0x010100DEBF90A4BA2FEE4B907F22FF252FCE8B</vt:lpwstr>
  </property>
</Properties>
</file>